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347" r:id="rId3"/>
    <p:sldId id="265" r:id="rId4"/>
    <p:sldId id="272" r:id="rId5"/>
    <p:sldId id="354" r:id="rId6"/>
    <p:sldId id="282" r:id="rId7"/>
    <p:sldId id="283" r:id="rId8"/>
    <p:sldId id="352" r:id="rId9"/>
    <p:sldId id="341" r:id="rId10"/>
    <p:sldId id="294" r:id="rId11"/>
    <p:sldId id="355" r:id="rId12"/>
    <p:sldId id="348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729" autoAdjust="0"/>
  </p:normalViewPr>
  <p:slideViewPr>
    <p:cSldViewPr snapToGrid="0">
      <p:cViewPr varScale="1">
        <p:scale>
          <a:sx n="46" d="100"/>
          <a:sy n="46" d="100"/>
        </p:scale>
        <p:origin x="14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AAFF95-5294-4B32-A555-142FD62135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56C9D-3540-4BC5-83A8-42DD10FC3E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3F1CF-E8E3-4BA7-A7E6-162896578359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93171-DA76-40AC-BE29-5D5717F94B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81D0E-D7D8-4C5A-8E0E-00C943EAA6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78B7-9E66-4F8E-90E8-DB060EE206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667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B9F7-0676-476E-AA34-307A0A7F9471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5F5FB-F359-46F0-B26F-EEE1FC52FB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09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A316D-A8E5-47E7-ABD4-081AFDC738D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312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A316D-A8E5-47E7-ABD4-081AFDC738D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580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A316D-A8E5-47E7-ABD4-081AFDC738D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493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A316D-A8E5-47E7-ABD4-081AFDC738D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30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A316D-A8E5-47E7-ABD4-081AFDC738D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41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sv-SE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sv-S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A316D-A8E5-47E7-ABD4-081AFDC738D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133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A316D-A8E5-47E7-ABD4-081AFDC738D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204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A316D-A8E5-47E7-ABD4-081AFDC738D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288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A316D-A8E5-47E7-ABD4-081AFDC738D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348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A316D-A8E5-47E7-ABD4-081AFDC738D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81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</a:pP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A316D-A8E5-47E7-ABD4-081AFDC738D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644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 slide (red)">
    <p:bg>
      <p:bgPr>
        <a:solidFill>
          <a:srgbClr val="E41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6DA79E0-56D7-489F-B804-5D10FB6D9E9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49318" y="2086040"/>
            <a:ext cx="5095011" cy="1060252"/>
          </a:xfrm>
          <a:solidFill>
            <a:srgbClr val="FFFFFF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defRPr sz="5000"/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- </a:t>
            </a:r>
            <a:r>
              <a:rPr lang="sv-SE" dirty="0" err="1"/>
              <a:t>row</a:t>
            </a:r>
            <a:r>
              <a:rPr lang="sv-SE" dirty="0"/>
              <a:t> 1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9BFC8908-125F-47A6-B251-E9FB3F4B75B1}"/>
              </a:ext>
            </a:extLst>
          </p:cNvPr>
          <p:cNvSpPr txBox="1">
            <a:spLocks noGrp="1"/>
          </p:cNvSpPr>
          <p:nvPr>
            <p:ph type="subTitle" idx="4294967295" hasCustomPrompt="1"/>
          </p:nvPr>
        </p:nvSpPr>
        <p:spPr>
          <a:xfrm>
            <a:off x="5111434" y="3094732"/>
            <a:ext cx="3446739" cy="1060252"/>
          </a:xfrm>
          <a:solidFill>
            <a:srgbClr val="FFFFFF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5000" b="1">
                <a:latin typeface="Arial"/>
              </a:defRPr>
            </a:lvl1pPr>
          </a:lstStyle>
          <a:p>
            <a:pPr lvl="0"/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row</a:t>
            </a:r>
            <a:r>
              <a:rPr lang="sv-SE" dirty="0"/>
              <a:t> 2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5CEC7491-7775-483C-8784-644C208151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462" y="5965629"/>
            <a:ext cx="1819683" cy="6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0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ter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ihandsfigur: Form 18">
            <a:extLst>
              <a:ext uri="{FF2B5EF4-FFF2-40B4-BE49-F238E27FC236}">
                <a16:creationId xmlns:a16="http://schemas.microsoft.com/office/drawing/2014/main" id="{9A9917D7-28AC-4F3C-8B91-AC94032E5F2F}"/>
              </a:ext>
            </a:extLst>
          </p:cNvPr>
          <p:cNvSpPr/>
          <p:nvPr/>
        </p:nvSpPr>
        <p:spPr>
          <a:xfrm>
            <a:off x="0" y="3499591"/>
            <a:ext cx="3192874" cy="33584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92879"/>
              <a:gd name="f7" fmla="val 3358409"/>
              <a:gd name="f8" fmla="val 816973"/>
              <a:gd name="f9" fmla="val 2347981"/>
              <a:gd name="f10" fmla="val 2194326"/>
              <a:gd name="f11" fmla="val 826690"/>
              <a:gd name="f12" fmla="+- 0 0 -90"/>
              <a:gd name="f13" fmla="*/ f3 1 3192879"/>
              <a:gd name="f14" fmla="*/ f4 1 3358409"/>
              <a:gd name="f15" fmla="+- f7 0 f5"/>
              <a:gd name="f16" fmla="+- f6 0 f5"/>
              <a:gd name="f17" fmla="*/ f12 f0 1"/>
              <a:gd name="f18" fmla="*/ f16 1 3192879"/>
              <a:gd name="f19" fmla="*/ f15 1 3358409"/>
              <a:gd name="f20" fmla="*/ 816973 f16 1"/>
              <a:gd name="f21" fmla="*/ 0 f15 1"/>
              <a:gd name="f22" fmla="*/ 3192879 f16 1"/>
              <a:gd name="f23" fmla="*/ 2347981 f15 1"/>
              <a:gd name="f24" fmla="*/ 2194326 f16 1"/>
              <a:gd name="f25" fmla="*/ 3358409 f15 1"/>
              <a:gd name="f26" fmla="*/ 0 f16 1"/>
              <a:gd name="f27" fmla="*/ 826690 f15 1"/>
              <a:gd name="f28" fmla="*/ f17 1 f2"/>
              <a:gd name="f29" fmla="*/ f20 1 3192879"/>
              <a:gd name="f30" fmla="*/ f21 1 3358409"/>
              <a:gd name="f31" fmla="*/ f22 1 3192879"/>
              <a:gd name="f32" fmla="*/ f23 1 3358409"/>
              <a:gd name="f33" fmla="*/ f24 1 3192879"/>
              <a:gd name="f34" fmla="*/ f25 1 3358409"/>
              <a:gd name="f35" fmla="*/ f26 1 3192879"/>
              <a:gd name="f36" fmla="*/ f27 1 3358409"/>
              <a:gd name="f37" fmla="*/ f5 1 f18"/>
              <a:gd name="f38" fmla="*/ f6 1 f18"/>
              <a:gd name="f39" fmla="*/ f5 1 f19"/>
              <a:gd name="f40" fmla="*/ f7 1 f19"/>
              <a:gd name="f41" fmla="+- f28 0 f1"/>
              <a:gd name="f42" fmla="*/ f29 1 f18"/>
              <a:gd name="f43" fmla="*/ f30 1 f19"/>
              <a:gd name="f44" fmla="*/ f31 1 f18"/>
              <a:gd name="f45" fmla="*/ f32 1 f19"/>
              <a:gd name="f46" fmla="*/ f33 1 f18"/>
              <a:gd name="f47" fmla="*/ f34 1 f19"/>
              <a:gd name="f48" fmla="*/ f35 1 f18"/>
              <a:gd name="f49" fmla="*/ f36 1 f19"/>
              <a:gd name="f50" fmla="*/ f37 f13 1"/>
              <a:gd name="f51" fmla="*/ f38 f13 1"/>
              <a:gd name="f52" fmla="*/ f40 f14 1"/>
              <a:gd name="f53" fmla="*/ f39 f14 1"/>
              <a:gd name="f54" fmla="*/ f42 f13 1"/>
              <a:gd name="f55" fmla="*/ f43 f14 1"/>
              <a:gd name="f56" fmla="*/ f44 f13 1"/>
              <a:gd name="f57" fmla="*/ f45 f14 1"/>
              <a:gd name="f58" fmla="*/ f46 f13 1"/>
              <a:gd name="f59" fmla="*/ f47 f14 1"/>
              <a:gd name="f60" fmla="*/ f48 f13 1"/>
              <a:gd name="f61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4" y="f55"/>
              </a:cxn>
              <a:cxn ang="f41">
                <a:pos x="f56" y="f57"/>
              </a:cxn>
              <a:cxn ang="f41">
                <a:pos x="f58" y="f59"/>
              </a:cxn>
              <a:cxn ang="f41">
                <a:pos x="f60" y="f59"/>
              </a:cxn>
              <a:cxn ang="f41">
                <a:pos x="f60" y="f61"/>
              </a:cxn>
            </a:cxnLst>
            <a:rect l="f50" t="f53" r="f51" b="f52"/>
            <a:pathLst>
              <a:path w="3192879" h="3358409">
                <a:moveTo>
                  <a:pt x="f8" y="f5"/>
                </a:moveTo>
                <a:lnTo>
                  <a:pt x="f6" y="f9"/>
                </a:lnTo>
                <a:lnTo>
                  <a:pt x="f10" y="f7"/>
                </a:lnTo>
                <a:lnTo>
                  <a:pt x="f5" y="f7"/>
                </a:lnTo>
                <a:lnTo>
                  <a:pt x="f5" y="f11"/>
                </a:lnTo>
                <a:close/>
              </a:path>
            </a:pathLst>
          </a:custGeom>
          <a:solidFill>
            <a:srgbClr val="3E397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Frihandsfigur: Form 29">
            <a:extLst>
              <a:ext uri="{FF2B5EF4-FFF2-40B4-BE49-F238E27FC236}">
                <a16:creationId xmlns:a16="http://schemas.microsoft.com/office/drawing/2014/main" id="{3306AD7A-48EF-4E17-92BC-996EB7BC62BC}"/>
              </a:ext>
            </a:extLst>
          </p:cNvPr>
          <p:cNvSpPr/>
          <p:nvPr/>
        </p:nvSpPr>
        <p:spPr>
          <a:xfrm>
            <a:off x="0" y="1568881"/>
            <a:ext cx="2021793" cy="36396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19688"/>
              <a:gd name="f7" fmla="val 3639630"/>
              <a:gd name="f8" fmla="val 1798300"/>
              <a:gd name="f9" fmla="+- 0 0 -90"/>
              <a:gd name="f10" fmla="*/ f3 1 1819688"/>
              <a:gd name="f11" fmla="*/ f4 1 3639630"/>
              <a:gd name="f12" fmla="+- f7 0 f5"/>
              <a:gd name="f13" fmla="+- f6 0 f5"/>
              <a:gd name="f14" fmla="*/ f9 f0 1"/>
              <a:gd name="f15" fmla="*/ f13 1 1819688"/>
              <a:gd name="f16" fmla="*/ f12 1 3639630"/>
              <a:gd name="f17" fmla="*/ 0 f13 1"/>
              <a:gd name="f18" fmla="*/ 0 f12 1"/>
              <a:gd name="f19" fmla="*/ 1819688 f13 1"/>
              <a:gd name="f20" fmla="*/ 1798300 f12 1"/>
              <a:gd name="f21" fmla="*/ 3639630 f12 1"/>
              <a:gd name="f22" fmla="*/ f14 1 f2"/>
              <a:gd name="f23" fmla="*/ f17 1 1819688"/>
              <a:gd name="f24" fmla="*/ f18 1 3639630"/>
              <a:gd name="f25" fmla="*/ f19 1 1819688"/>
              <a:gd name="f26" fmla="*/ f20 1 3639630"/>
              <a:gd name="f27" fmla="*/ f21 1 3639630"/>
              <a:gd name="f28" fmla="*/ f5 1 f15"/>
              <a:gd name="f29" fmla="*/ f6 1 f15"/>
              <a:gd name="f30" fmla="*/ f5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6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5"/>
              </a:cxn>
              <a:cxn ang="f32">
                <a:pos x="f42" y="f46"/>
              </a:cxn>
            </a:cxnLst>
            <a:rect l="f38" t="f41" r="f39" b="f40"/>
            <a:pathLst>
              <a:path w="1819688" h="3639630">
                <a:moveTo>
                  <a:pt x="f5" y="f5"/>
                </a:moveTo>
                <a:lnTo>
                  <a:pt x="f6" y="f8"/>
                </a:lnTo>
                <a:lnTo>
                  <a:pt x="f5" y="f7"/>
                </a:lnTo>
                <a:close/>
              </a:path>
            </a:pathLst>
          </a:custGeom>
          <a:solidFill>
            <a:srgbClr val="FFEA8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11A5089-E33A-43AB-B700-B3239F0FB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203947" y="512768"/>
            <a:ext cx="5545141" cy="15113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577BD7FD-4F3E-4C64-BD4C-BAACB2646713}"/>
              </a:ext>
            </a:extLst>
          </p:cNvPr>
          <p:cNvSpPr txBox="1">
            <a:spLocks noGrp="1"/>
          </p:cNvSpPr>
          <p:nvPr>
            <p:ph idx="4294967295" hasCustomPrompt="1"/>
          </p:nvPr>
        </p:nvSpPr>
        <p:spPr>
          <a:xfrm>
            <a:off x="6203646" y="2565404"/>
            <a:ext cx="5548707" cy="38884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text</a:t>
            </a:r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1AAACCD2-BEF6-4155-88B9-170E295D71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9F631E-00AF-450E-804B-0E046EC309BA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682D7877-601B-450E-9A9C-26AC27EBCA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E7E5A15-D1B9-41F5-8C37-163D79583D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155A27-FF2E-4D76-A994-C7A90F36CCE8}" type="slidenum">
              <a:t>‹#›</a:t>
            </a:fld>
            <a:endParaRPr lang="sv-SE"/>
          </a:p>
        </p:txBody>
      </p:sp>
      <p:sp>
        <p:nvSpPr>
          <p:cNvPr id="12" name="Frihandsfigur: Form 15">
            <a:extLst>
              <a:ext uri="{FF2B5EF4-FFF2-40B4-BE49-F238E27FC236}">
                <a16:creationId xmlns:a16="http://schemas.microsoft.com/office/drawing/2014/main" id="{4C336144-98E9-4E06-945C-74725112BA99}"/>
              </a:ext>
            </a:extLst>
          </p:cNvPr>
          <p:cNvSpPr/>
          <p:nvPr/>
        </p:nvSpPr>
        <p:spPr>
          <a:xfrm>
            <a:off x="0" y="0"/>
            <a:ext cx="3138376" cy="33677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38378"/>
              <a:gd name="f7" fmla="val 3367786"/>
              <a:gd name="f8" fmla="val 2119560"/>
              <a:gd name="f9" fmla="val 1006843"/>
              <a:gd name="f10" fmla="val 1019589"/>
              <a:gd name="f11" fmla="val 817781"/>
              <a:gd name="f12" fmla="val 2559617"/>
              <a:gd name="f13" fmla="+- 0 0 -90"/>
              <a:gd name="f14" fmla="*/ f3 1 3138378"/>
              <a:gd name="f15" fmla="*/ f4 1 3367786"/>
              <a:gd name="f16" fmla="+- f7 0 f5"/>
              <a:gd name="f17" fmla="+- f6 0 f5"/>
              <a:gd name="f18" fmla="*/ f13 f0 1"/>
              <a:gd name="f19" fmla="*/ f17 1 3138378"/>
              <a:gd name="f20" fmla="*/ f16 1 3367786"/>
              <a:gd name="f21" fmla="*/ 0 f17 1"/>
              <a:gd name="f22" fmla="*/ 0 f16 1"/>
              <a:gd name="f23" fmla="*/ 2119560 f17 1"/>
              <a:gd name="f24" fmla="*/ 3138378 f17 1"/>
              <a:gd name="f25" fmla="*/ 1006843 f16 1"/>
              <a:gd name="f26" fmla="*/ 1019589 f16 1"/>
              <a:gd name="f27" fmla="*/ 817781 f17 1"/>
              <a:gd name="f28" fmla="*/ 3367786 f16 1"/>
              <a:gd name="f29" fmla="*/ 2559617 f16 1"/>
              <a:gd name="f30" fmla="*/ f18 1 f2"/>
              <a:gd name="f31" fmla="*/ f21 1 3138378"/>
              <a:gd name="f32" fmla="*/ f22 1 3367786"/>
              <a:gd name="f33" fmla="*/ f23 1 3138378"/>
              <a:gd name="f34" fmla="*/ f24 1 3138378"/>
              <a:gd name="f35" fmla="*/ f25 1 3367786"/>
              <a:gd name="f36" fmla="*/ f26 1 3367786"/>
              <a:gd name="f37" fmla="*/ f27 1 3138378"/>
              <a:gd name="f38" fmla="*/ f28 1 3367786"/>
              <a:gd name="f39" fmla="*/ f29 1 3367786"/>
              <a:gd name="f40" fmla="*/ f5 1 f19"/>
              <a:gd name="f41" fmla="*/ f6 1 f19"/>
              <a:gd name="f42" fmla="*/ f5 1 f20"/>
              <a:gd name="f43" fmla="*/ f7 1 f20"/>
              <a:gd name="f44" fmla="+- f30 0 f1"/>
              <a:gd name="f45" fmla="*/ f31 1 f19"/>
              <a:gd name="f46" fmla="*/ f32 1 f20"/>
              <a:gd name="f47" fmla="*/ f33 1 f19"/>
              <a:gd name="f48" fmla="*/ f34 1 f19"/>
              <a:gd name="f49" fmla="*/ f35 1 f20"/>
              <a:gd name="f50" fmla="*/ f36 1 f20"/>
              <a:gd name="f51" fmla="*/ f37 1 f19"/>
              <a:gd name="f52" fmla="*/ f38 1 f20"/>
              <a:gd name="f53" fmla="*/ f39 1 f20"/>
              <a:gd name="f54" fmla="*/ f40 f14 1"/>
              <a:gd name="f55" fmla="*/ f41 f14 1"/>
              <a:gd name="f56" fmla="*/ f43 f15 1"/>
              <a:gd name="f57" fmla="*/ f42 f15 1"/>
              <a:gd name="f58" fmla="*/ f45 f14 1"/>
              <a:gd name="f59" fmla="*/ f46 f15 1"/>
              <a:gd name="f60" fmla="*/ f47 f14 1"/>
              <a:gd name="f61" fmla="*/ f48 f14 1"/>
              <a:gd name="f62" fmla="*/ f49 f15 1"/>
              <a:gd name="f63" fmla="*/ f50 f15 1"/>
              <a:gd name="f64" fmla="*/ f51 f14 1"/>
              <a:gd name="f65" fmla="*/ f52 f15 1"/>
              <a:gd name="f66" fmla="*/ f53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8" y="f59"/>
              </a:cxn>
              <a:cxn ang="f44">
                <a:pos x="f60" y="f59"/>
              </a:cxn>
              <a:cxn ang="f44">
                <a:pos x="f61" y="f62"/>
              </a:cxn>
              <a:cxn ang="f44">
                <a:pos x="f61" y="f63"/>
              </a:cxn>
              <a:cxn ang="f44">
                <a:pos x="f64" y="f65"/>
              </a:cxn>
              <a:cxn ang="f44">
                <a:pos x="f58" y="f66"/>
              </a:cxn>
            </a:cxnLst>
            <a:rect l="f54" t="f57" r="f55" b="f56"/>
            <a:pathLst>
              <a:path w="3138378" h="3367786">
                <a:moveTo>
                  <a:pt x="f5" y="f5"/>
                </a:moveTo>
                <a:lnTo>
                  <a:pt x="f8" y="f5"/>
                </a:lnTo>
                <a:lnTo>
                  <a:pt x="f6" y="f9"/>
                </a:lnTo>
                <a:lnTo>
                  <a:pt x="f6" y="f10"/>
                </a:lnTo>
                <a:lnTo>
                  <a:pt x="f11" y="f7"/>
                </a:lnTo>
                <a:lnTo>
                  <a:pt x="f5" y="f12"/>
                </a:lnTo>
                <a:close/>
              </a:path>
            </a:pathLst>
          </a:custGeom>
          <a:solidFill>
            <a:srgbClr val="00B7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3" name="Platshållare för bild 21">
            <a:extLst>
              <a:ext uri="{FF2B5EF4-FFF2-40B4-BE49-F238E27FC236}">
                <a16:creationId xmlns:a16="http://schemas.microsoft.com/office/drawing/2014/main" id="{16724DC3-B00C-45CE-A90C-1CF29871EBD9}"/>
              </a:ext>
            </a:extLst>
          </p:cNvPr>
          <p:cNvSpPr txBox="1">
            <a:spLocks noGrp="1"/>
          </p:cNvSpPr>
          <p:nvPr>
            <p:ph type="pic" idx="4294967295" hasCustomPrompt="1"/>
          </p:nvPr>
        </p:nvSpPr>
        <p:spPr>
          <a:xfrm>
            <a:off x="877110" y="1080016"/>
            <a:ext cx="4714527" cy="4714317"/>
          </a:xfrm>
          <a:solidFill>
            <a:srgbClr val="DEDDEC"/>
          </a:solidFill>
        </p:spPr>
        <p:txBody>
          <a:bodyPr anchor="ctr" anchorCtr="1"/>
          <a:lstStyle>
            <a:lvl1pPr marL="0" indent="0" algn="ctr">
              <a:buNone/>
              <a:defRPr sz="1200">
                <a:latin typeface="Arial"/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 image</a:t>
            </a:r>
          </a:p>
        </p:txBody>
      </p:sp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B3222271-0CC2-4D72-A382-6725915FA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73" y="5972286"/>
            <a:ext cx="1819683" cy="6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3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, image and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ihandsfigur: Form 21">
            <a:extLst>
              <a:ext uri="{FF2B5EF4-FFF2-40B4-BE49-F238E27FC236}">
                <a16:creationId xmlns:a16="http://schemas.microsoft.com/office/drawing/2014/main" id="{C39D4D19-F5DD-4AF4-BFF1-2DB7A5038E6A}"/>
              </a:ext>
            </a:extLst>
          </p:cNvPr>
          <p:cNvSpPr/>
          <p:nvPr/>
        </p:nvSpPr>
        <p:spPr>
          <a:xfrm>
            <a:off x="9970206" y="1286076"/>
            <a:ext cx="2221790" cy="4230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21790"/>
              <a:gd name="f7" fmla="val 4230489"/>
              <a:gd name="f8" fmla="val 2188537"/>
              <a:gd name="f9" fmla="val 33162"/>
              <a:gd name="f10" fmla="val 2041534"/>
              <a:gd name="f11" fmla="val 2194540"/>
              <a:gd name="f12" fmla="+- 0 0 -90"/>
              <a:gd name="f13" fmla="*/ f3 1 2221790"/>
              <a:gd name="f14" fmla="*/ f4 1 4230489"/>
              <a:gd name="f15" fmla="+- f7 0 f5"/>
              <a:gd name="f16" fmla="+- f6 0 f5"/>
              <a:gd name="f17" fmla="*/ f12 f0 1"/>
              <a:gd name="f18" fmla="*/ f16 1 2221790"/>
              <a:gd name="f19" fmla="*/ f15 1 4230489"/>
              <a:gd name="f20" fmla="*/ 2188537 f16 1"/>
              <a:gd name="f21" fmla="*/ 0 f15 1"/>
              <a:gd name="f22" fmla="*/ 2221790 f16 1"/>
              <a:gd name="f23" fmla="*/ 33162 f15 1"/>
              <a:gd name="f24" fmla="*/ 4230489 f15 1"/>
              <a:gd name="f25" fmla="*/ 2041534 f16 1"/>
              <a:gd name="f26" fmla="*/ 0 f16 1"/>
              <a:gd name="f27" fmla="*/ 2194540 f15 1"/>
              <a:gd name="f28" fmla="*/ f17 1 f2"/>
              <a:gd name="f29" fmla="*/ f20 1 2221790"/>
              <a:gd name="f30" fmla="*/ f21 1 4230489"/>
              <a:gd name="f31" fmla="*/ f22 1 2221790"/>
              <a:gd name="f32" fmla="*/ f23 1 4230489"/>
              <a:gd name="f33" fmla="*/ f24 1 4230489"/>
              <a:gd name="f34" fmla="*/ f25 1 2221790"/>
              <a:gd name="f35" fmla="*/ f26 1 2221790"/>
              <a:gd name="f36" fmla="*/ f27 1 4230489"/>
              <a:gd name="f37" fmla="*/ f5 1 f18"/>
              <a:gd name="f38" fmla="*/ f6 1 f18"/>
              <a:gd name="f39" fmla="*/ f5 1 f19"/>
              <a:gd name="f40" fmla="*/ f7 1 f19"/>
              <a:gd name="f41" fmla="+- f28 0 f1"/>
              <a:gd name="f42" fmla="*/ f29 1 f18"/>
              <a:gd name="f43" fmla="*/ f30 1 f19"/>
              <a:gd name="f44" fmla="*/ f31 1 f18"/>
              <a:gd name="f45" fmla="*/ f32 1 f19"/>
              <a:gd name="f46" fmla="*/ f33 1 f19"/>
              <a:gd name="f47" fmla="*/ f34 1 f18"/>
              <a:gd name="f48" fmla="*/ f35 1 f18"/>
              <a:gd name="f49" fmla="*/ f36 1 f19"/>
              <a:gd name="f50" fmla="*/ f37 f13 1"/>
              <a:gd name="f51" fmla="*/ f38 f13 1"/>
              <a:gd name="f52" fmla="*/ f40 f14 1"/>
              <a:gd name="f53" fmla="*/ f39 f14 1"/>
              <a:gd name="f54" fmla="*/ f42 f13 1"/>
              <a:gd name="f55" fmla="*/ f43 f14 1"/>
              <a:gd name="f56" fmla="*/ f44 f13 1"/>
              <a:gd name="f57" fmla="*/ f45 f14 1"/>
              <a:gd name="f58" fmla="*/ f46 f14 1"/>
              <a:gd name="f59" fmla="*/ f47 f13 1"/>
              <a:gd name="f60" fmla="*/ f48 f13 1"/>
              <a:gd name="f61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4" y="f55"/>
              </a:cxn>
              <a:cxn ang="f41">
                <a:pos x="f56" y="f57"/>
              </a:cxn>
              <a:cxn ang="f41">
                <a:pos x="f56" y="f58"/>
              </a:cxn>
              <a:cxn ang="f41">
                <a:pos x="f59" y="f58"/>
              </a:cxn>
              <a:cxn ang="f41">
                <a:pos x="f60" y="f61"/>
              </a:cxn>
            </a:cxnLst>
            <a:rect l="f50" t="f53" r="f51" b="f52"/>
            <a:pathLst>
              <a:path w="2221790" h="4230489">
                <a:moveTo>
                  <a:pt x="f8" y="f5"/>
                </a:moveTo>
                <a:lnTo>
                  <a:pt x="f6" y="f9"/>
                </a:lnTo>
                <a:lnTo>
                  <a:pt x="f6" y="f7"/>
                </a:lnTo>
                <a:lnTo>
                  <a:pt x="f10" y="f7"/>
                </a:lnTo>
                <a:lnTo>
                  <a:pt x="f5" y="f11"/>
                </a:lnTo>
                <a:close/>
              </a:path>
            </a:pathLst>
          </a:custGeom>
          <a:solidFill>
            <a:srgbClr val="00B7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Frihandsfigur: Form 23">
            <a:extLst>
              <a:ext uri="{FF2B5EF4-FFF2-40B4-BE49-F238E27FC236}">
                <a16:creationId xmlns:a16="http://schemas.microsoft.com/office/drawing/2014/main" id="{9E152F89-36FC-4872-B10E-8CD79C0F2161}"/>
              </a:ext>
            </a:extLst>
          </p:cNvPr>
          <p:cNvSpPr/>
          <p:nvPr/>
        </p:nvSpPr>
        <p:spPr>
          <a:xfrm>
            <a:off x="8957197" y="3506102"/>
            <a:ext cx="3234799" cy="3348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4800"/>
              <a:gd name="f7" fmla="val 3348243"/>
              <a:gd name="f8" fmla="val 2188537"/>
              <a:gd name="f9" fmla="val 1043401"/>
              <a:gd name="f10" fmla="val 1156868"/>
              <a:gd name="f11" fmla="val 2194540"/>
              <a:gd name="f12" fmla="+- 0 0 -90"/>
              <a:gd name="f13" fmla="*/ f3 1 3234800"/>
              <a:gd name="f14" fmla="*/ f4 1 3348243"/>
              <a:gd name="f15" fmla="+- f7 0 f5"/>
              <a:gd name="f16" fmla="+- f6 0 f5"/>
              <a:gd name="f17" fmla="*/ f12 f0 1"/>
              <a:gd name="f18" fmla="*/ f16 1 3234800"/>
              <a:gd name="f19" fmla="*/ f15 1 3348243"/>
              <a:gd name="f20" fmla="*/ 2188537 f16 1"/>
              <a:gd name="f21" fmla="*/ 0 f15 1"/>
              <a:gd name="f22" fmla="*/ 3234800 f16 1"/>
              <a:gd name="f23" fmla="*/ 1043401 f15 1"/>
              <a:gd name="f24" fmla="*/ 3348243 f15 1"/>
              <a:gd name="f25" fmla="*/ 1156868 f16 1"/>
              <a:gd name="f26" fmla="*/ 0 f16 1"/>
              <a:gd name="f27" fmla="*/ 2194540 f15 1"/>
              <a:gd name="f28" fmla="*/ f17 1 f2"/>
              <a:gd name="f29" fmla="*/ f20 1 3234800"/>
              <a:gd name="f30" fmla="*/ f21 1 3348243"/>
              <a:gd name="f31" fmla="*/ f22 1 3234800"/>
              <a:gd name="f32" fmla="*/ f23 1 3348243"/>
              <a:gd name="f33" fmla="*/ f24 1 3348243"/>
              <a:gd name="f34" fmla="*/ f25 1 3234800"/>
              <a:gd name="f35" fmla="*/ f26 1 3234800"/>
              <a:gd name="f36" fmla="*/ f27 1 3348243"/>
              <a:gd name="f37" fmla="*/ f5 1 f18"/>
              <a:gd name="f38" fmla="*/ f6 1 f18"/>
              <a:gd name="f39" fmla="*/ f5 1 f19"/>
              <a:gd name="f40" fmla="*/ f7 1 f19"/>
              <a:gd name="f41" fmla="+- f28 0 f1"/>
              <a:gd name="f42" fmla="*/ f29 1 f18"/>
              <a:gd name="f43" fmla="*/ f30 1 f19"/>
              <a:gd name="f44" fmla="*/ f31 1 f18"/>
              <a:gd name="f45" fmla="*/ f32 1 f19"/>
              <a:gd name="f46" fmla="*/ f33 1 f19"/>
              <a:gd name="f47" fmla="*/ f34 1 f18"/>
              <a:gd name="f48" fmla="*/ f35 1 f18"/>
              <a:gd name="f49" fmla="*/ f36 1 f19"/>
              <a:gd name="f50" fmla="*/ f37 f13 1"/>
              <a:gd name="f51" fmla="*/ f38 f13 1"/>
              <a:gd name="f52" fmla="*/ f40 f14 1"/>
              <a:gd name="f53" fmla="*/ f39 f14 1"/>
              <a:gd name="f54" fmla="*/ f42 f13 1"/>
              <a:gd name="f55" fmla="*/ f43 f14 1"/>
              <a:gd name="f56" fmla="*/ f44 f13 1"/>
              <a:gd name="f57" fmla="*/ f45 f14 1"/>
              <a:gd name="f58" fmla="*/ f46 f14 1"/>
              <a:gd name="f59" fmla="*/ f47 f13 1"/>
              <a:gd name="f60" fmla="*/ f48 f13 1"/>
              <a:gd name="f61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4" y="f55"/>
              </a:cxn>
              <a:cxn ang="f41">
                <a:pos x="f56" y="f57"/>
              </a:cxn>
              <a:cxn ang="f41">
                <a:pos x="f56" y="f58"/>
              </a:cxn>
              <a:cxn ang="f41">
                <a:pos x="f59" y="f58"/>
              </a:cxn>
              <a:cxn ang="f41">
                <a:pos x="f60" y="f61"/>
              </a:cxn>
            </a:cxnLst>
            <a:rect l="f50" t="f53" r="f51" b="f52"/>
            <a:pathLst>
              <a:path w="3234800" h="3348243">
                <a:moveTo>
                  <a:pt x="f8" y="f5"/>
                </a:moveTo>
                <a:lnTo>
                  <a:pt x="f6" y="f9"/>
                </a:lnTo>
                <a:lnTo>
                  <a:pt x="f6" y="f7"/>
                </a:lnTo>
                <a:lnTo>
                  <a:pt x="f10" y="f7"/>
                </a:lnTo>
                <a:lnTo>
                  <a:pt x="f5" y="f11"/>
                </a:lnTo>
                <a:close/>
              </a:path>
            </a:pathLst>
          </a:custGeom>
          <a:solidFill>
            <a:srgbClr val="3E397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2F8A790-3DBA-4541-96A1-32BBDDD1A5F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2917" y="512768"/>
            <a:ext cx="5543998" cy="15113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F7536E8-DFA9-4B25-81C3-BDAA181650F6}"/>
              </a:ext>
            </a:extLst>
          </p:cNvPr>
          <p:cNvSpPr txBox="1">
            <a:spLocks noGrp="1"/>
          </p:cNvSpPr>
          <p:nvPr>
            <p:ph idx="4294967295" hasCustomPrompt="1"/>
          </p:nvPr>
        </p:nvSpPr>
        <p:spPr>
          <a:xfrm>
            <a:off x="442286" y="2565404"/>
            <a:ext cx="5543998" cy="3887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text</a:t>
            </a:r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4C892AA-392F-4004-88BF-DFC98F60F3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CA4F89-B80A-4EFE-9B75-B0644B2E4812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FE7EB88-7C2C-432B-AB82-6D26E344B9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D780CEA-54EA-475D-ABA4-981484D58A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C9C77A-254A-4610-899B-EE5C33D1F58B}" type="slidenum">
              <a:t>‹#›</a:t>
            </a:fld>
            <a:endParaRPr lang="sv-SE"/>
          </a:p>
        </p:txBody>
      </p:sp>
      <p:sp>
        <p:nvSpPr>
          <p:cNvPr id="9" name="Frihandsfigur: Form 18">
            <a:extLst>
              <a:ext uri="{FF2B5EF4-FFF2-40B4-BE49-F238E27FC236}">
                <a16:creationId xmlns:a16="http://schemas.microsoft.com/office/drawing/2014/main" id="{F9612B71-DBBB-4D14-9173-B1CE1BB603D9}"/>
              </a:ext>
            </a:extLst>
          </p:cNvPr>
          <p:cNvSpPr/>
          <p:nvPr/>
        </p:nvSpPr>
        <p:spPr>
          <a:xfrm>
            <a:off x="8902698" y="0"/>
            <a:ext cx="3289297" cy="3351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89301"/>
              <a:gd name="f7" fmla="val 3351899"/>
              <a:gd name="f8" fmla="val 1103358"/>
              <a:gd name="f9" fmla="val 3279677"/>
              <a:gd name="f10" fmla="val 9598"/>
              <a:gd name="f11" fmla="val 2311426"/>
              <a:gd name="f12" fmla="val 2251674"/>
              <a:gd name="f13" fmla="val 1106385"/>
              <a:gd name="f14" fmla="+- 0 0 -90"/>
              <a:gd name="f15" fmla="*/ f3 1 3289301"/>
              <a:gd name="f16" fmla="*/ f4 1 3351899"/>
              <a:gd name="f17" fmla="+- f7 0 f5"/>
              <a:gd name="f18" fmla="+- f6 0 f5"/>
              <a:gd name="f19" fmla="*/ f14 f0 1"/>
              <a:gd name="f20" fmla="*/ f18 1 3289301"/>
              <a:gd name="f21" fmla="*/ f17 1 3351899"/>
              <a:gd name="f22" fmla="*/ 1103358 f18 1"/>
              <a:gd name="f23" fmla="*/ 0 f17 1"/>
              <a:gd name="f24" fmla="*/ 3279677 f18 1"/>
              <a:gd name="f25" fmla="*/ 3289301 f18 1"/>
              <a:gd name="f26" fmla="*/ 9598 f17 1"/>
              <a:gd name="f27" fmla="*/ 2311426 f17 1"/>
              <a:gd name="f28" fmla="*/ 2251674 f18 1"/>
              <a:gd name="f29" fmla="*/ 3351899 f17 1"/>
              <a:gd name="f30" fmla="*/ 0 f18 1"/>
              <a:gd name="f31" fmla="*/ 1106385 f17 1"/>
              <a:gd name="f32" fmla="*/ f19 1 f2"/>
              <a:gd name="f33" fmla="*/ f22 1 3289301"/>
              <a:gd name="f34" fmla="*/ f23 1 3351899"/>
              <a:gd name="f35" fmla="*/ f24 1 3289301"/>
              <a:gd name="f36" fmla="*/ f25 1 3289301"/>
              <a:gd name="f37" fmla="*/ f26 1 3351899"/>
              <a:gd name="f38" fmla="*/ f27 1 3351899"/>
              <a:gd name="f39" fmla="*/ f28 1 3289301"/>
              <a:gd name="f40" fmla="*/ f29 1 3351899"/>
              <a:gd name="f41" fmla="*/ f30 1 3289301"/>
              <a:gd name="f42" fmla="*/ f31 1 3351899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0"/>
              <a:gd name="f51" fmla="*/ f36 1 f20"/>
              <a:gd name="f52" fmla="*/ f37 1 f21"/>
              <a:gd name="f53" fmla="*/ f38 1 f21"/>
              <a:gd name="f54" fmla="*/ f39 1 f20"/>
              <a:gd name="f55" fmla="*/ f40 1 f21"/>
              <a:gd name="f56" fmla="*/ f41 1 f20"/>
              <a:gd name="f57" fmla="*/ f42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5 1"/>
              <a:gd name="f66" fmla="*/ f52 f16 1"/>
              <a:gd name="f67" fmla="*/ f53 f16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3"/>
              </a:cxn>
              <a:cxn ang="f47">
                <a:pos x="f65" y="f66"/>
              </a:cxn>
              <a:cxn ang="f47">
                <a:pos x="f65" y="f67"/>
              </a:cxn>
              <a:cxn ang="f47">
                <a:pos x="f68" y="f69"/>
              </a:cxn>
              <a:cxn ang="f47">
                <a:pos x="f70" y="f71"/>
              </a:cxn>
            </a:cxnLst>
            <a:rect l="f58" t="f61" r="f59" b="f60"/>
            <a:pathLst>
              <a:path w="3289301" h="3351899">
                <a:moveTo>
                  <a:pt x="f8" y="f5"/>
                </a:moveTo>
                <a:lnTo>
                  <a:pt x="f9" y="f5"/>
                </a:lnTo>
                <a:lnTo>
                  <a:pt x="f6" y="f10"/>
                </a:lnTo>
                <a:lnTo>
                  <a:pt x="f6" y="f11"/>
                </a:lnTo>
                <a:lnTo>
                  <a:pt x="f12" y="f7"/>
                </a:lnTo>
                <a:lnTo>
                  <a:pt x="f5" y="f13"/>
                </a:lnTo>
                <a:close/>
              </a:path>
            </a:pathLst>
          </a:custGeom>
          <a:solidFill>
            <a:srgbClr val="DEDDE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0" name="Platshållare för bild 28">
            <a:extLst>
              <a:ext uri="{FF2B5EF4-FFF2-40B4-BE49-F238E27FC236}">
                <a16:creationId xmlns:a16="http://schemas.microsoft.com/office/drawing/2014/main" id="{28DAAD08-A036-4B5B-9DDA-BA9C34C85595}"/>
              </a:ext>
            </a:extLst>
          </p:cNvPr>
          <p:cNvSpPr txBox="1">
            <a:spLocks noGrp="1"/>
          </p:cNvSpPr>
          <p:nvPr>
            <p:ph type="pic" idx="4294967295" hasCustomPrompt="1"/>
          </p:nvPr>
        </p:nvSpPr>
        <p:spPr>
          <a:xfrm>
            <a:off x="6634840" y="1180783"/>
            <a:ext cx="4440207" cy="4440052"/>
          </a:xfrm>
          <a:solidFill>
            <a:srgbClr val="E0F2EF"/>
          </a:solidFill>
        </p:spPr>
        <p:txBody>
          <a:bodyPr anchor="ctr" anchorCtr="1"/>
          <a:lstStyle>
            <a:lvl1pPr marL="0" indent="0" algn="ctr">
              <a:buNone/>
              <a:defRPr sz="1400">
                <a:latin typeface="Arial"/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 image</a:t>
            </a:r>
          </a:p>
        </p:txBody>
      </p:sp>
      <p:pic>
        <p:nvPicPr>
          <p:cNvPr id="14" name="Bildobjekt 13" descr="En bild som visar text&#10;&#10;Automatiskt genererad beskrivning">
            <a:extLst>
              <a:ext uri="{FF2B5EF4-FFF2-40B4-BE49-F238E27FC236}">
                <a16:creationId xmlns:a16="http://schemas.microsoft.com/office/drawing/2014/main" id="{1C0A806B-D763-41C1-9BC4-041F792E46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462" y="5965629"/>
            <a:ext cx="1819683" cy="6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80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A488D1-9844-469C-B9C6-94FA247C8F1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672267" y="512768"/>
            <a:ext cx="4929182" cy="15113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505946-14BD-4202-9831-60FA6DFDB74F}"/>
              </a:ext>
            </a:extLst>
          </p:cNvPr>
          <p:cNvSpPr txBox="1">
            <a:spLocks noGrp="1"/>
          </p:cNvSpPr>
          <p:nvPr>
            <p:ph idx="4294967295" hasCustomPrompt="1"/>
          </p:nvPr>
        </p:nvSpPr>
        <p:spPr>
          <a:xfrm>
            <a:off x="6672267" y="2565404"/>
            <a:ext cx="4932365" cy="306387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text</a:t>
            </a:r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706C1E-89D4-4DFA-9BA2-4E7BABC0E8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BE1B08-4C8E-43ED-B06E-EF810FC6B08D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21A00B-64D9-414D-8F92-5A22565F3D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91AF70-9321-41B3-BD9E-9F914E8D76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ADE1AF-741C-4E2A-9CDA-E9C305C7C342}" type="slidenum">
              <a:t>‹#›</a:t>
            </a:fld>
            <a:endParaRPr lang="sv-SE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EDE2978-D900-47D0-BD2B-50D8C0E86A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252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400"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an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2950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62438636-F64E-4C83-8467-0AE444374EC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7373" y="512768"/>
            <a:ext cx="5329242" cy="15113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1F622D2-6657-4E84-B11F-25276B39EE1F}"/>
              </a:ext>
            </a:extLst>
          </p:cNvPr>
          <p:cNvSpPr txBox="1">
            <a:spLocks noGrp="1"/>
          </p:cNvSpPr>
          <p:nvPr>
            <p:ph idx="4294967295" hasCustomPrompt="1"/>
          </p:nvPr>
        </p:nvSpPr>
        <p:spPr>
          <a:xfrm>
            <a:off x="587328" y="2565404"/>
            <a:ext cx="5329242" cy="37512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text</a:t>
            </a:r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ED5C86D-F36A-49AF-A8D7-3D8B7E342C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6F65B1-5ADC-4A98-A55D-E0E172971931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DC43503-6AF1-4FAF-8E5B-25BF3EF7EA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7087C6F-7636-400C-8E01-8754BE3D2D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CA2587-C017-4C35-BC49-078DC6F2BB12}" type="slidenum">
              <a:t>‹#›</a:t>
            </a:fld>
            <a:endParaRPr lang="sv-SE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F662F49-933D-4303-9B85-A87C50877E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400"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to add an image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8348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D756889-487D-44FC-8C77-8DF5A28DE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" y="0"/>
            <a:ext cx="12187076" cy="6858000"/>
          </a:xfrm>
          <a:prstGeom prst="rect">
            <a:avLst/>
          </a:prstGeom>
        </p:spPr>
      </p:pic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7F322B5-5BC4-4FA4-B112-D0D09BA025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5FE8FC5-79DB-4CA5-B816-5F7EA60E892F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B83F1C60-6DB2-4904-8F81-CD2DFBD972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5D0F0860-7566-4CCF-9C35-8CA1AD03C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7E1058A-B251-4CB1-A691-AAF46B364115}" type="slidenum">
              <a:t>‹#›</a:t>
            </a:fld>
            <a:endParaRPr lang="sv-SE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13BE5DC-3E6E-4762-9A26-06CACE5E7A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4325" y="282494"/>
            <a:ext cx="11668125" cy="6470369"/>
          </a:xfr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170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 (yellow)">
    <p:bg>
      <p:bgPr>
        <a:solidFill>
          <a:srgbClr val="FFF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D7803D-979E-40A7-82AD-27EC6E96C017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1811334" y="1031525"/>
            <a:ext cx="8569327" cy="3274027"/>
          </a:xfrm>
        </p:spPr>
        <p:txBody>
          <a:bodyPr anchorCtr="1">
            <a:normAutofit/>
          </a:bodyPr>
          <a:lstStyle>
            <a:lvl1pPr algn="ctr">
              <a:lnSpc>
                <a:spcPct val="100000"/>
              </a:lnSpc>
              <a:defRPr sz="2400" b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3AE0DB-B643-403E-82E9-A19700ED2A94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811334" y="4771832"/>
            <a:ext cx="8569327" cy="744723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800">
                <a:latin typeface="Arial"/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41594A-FA51-46D4-BD6F-366D18C989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8ABBCF-0DB3-4B91-B1DB-238865ED7E18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B45692-20D1-4567-A6D4-761A5CC246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6362DC-D3E6-4AB8-9151-5A04AEFB59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88DA2A-81EF-466E-ADDB-20D29C5B645C}" type="slidenum">
              <a:t>‹#›</a:t>
            </a:fld>
            <a:endParaRPr lang="sv-SE"/>
          </a:p>
        </p:txBody>
      </p:sp>
      <p:sp>
        <p:nvSpPr>
          <p:cNvPr id="7" name="Bild 9">
            <a:extLst>
              <a:ext uri="{FF2B5EF4-FFF2-40B4-BE49-F238E27FC236}">
                <a16:creationId xmlns:a16="http://schemas.microsoft.com/office/drawing/2014/main" id="{7F1D380F-35A8-401C-A39C-8ADB9F47803A}"/>
              </a:ext>
            </a:extLst>
          </p:cNvPr>
          <p:cNvSpPr/>
          <p:nvPr/>
        </p:nvSpPr>
        <p:spPr>
          <a:xfrm>
            <a:off x="423422" y="235915"/>
            <a:ext cx="3211674" cy="24946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11673"/>
              <a:gd name="f7" fmla="val 2494612"/>
              <a:gd name="f8" fmla="val 3084610"/>
              <a:gd name="f9" fmla="val 182999"/>
              <a:gd name="f10" fmla="val 2825652"/>
              <a:gd name="f11" fmla="val 277645"/>
              <a:gd name="f12" fmla="val 2622821"/>
              <a:gd name="f13" fmla="val 426320"/>
              <a:gd name="f14" fmla="val 2475926"/>
              <a:gd name="f15" fmla="val 629279"/>
              <a:gd name="f16" fmla="val 2328967"/>
              <a:gd name="f17" fmla="val 832237"/>
              <a:gd name="f18" fmla="val 2255615"/>
              <a:gd name="f19" fmla="val 1043204"/>
              <a:gd name="f20" fmla="val 1262244"/>
              <a:gd name="f21" fmla="val 1309535"/>
              <a:gd name="f22" fmla="val 2263115"/>
              <a:gd name="f23" fmla="val 1344432"/>
              <a:gd name="f24" fmla="val 2278053"/>
              <a:gd name="f25" fmla="val 1366806"/>
              <a:gd name="f26" fmla="val 2287969"/>
              <a:gd name="f27" fmla="val 1381743"/>
              <a:gd name="f28" fmla="val 2299156"/>
              <a:gd name="f29" fmla="val 1389180"/>
              <a:gd name="f30" fmla="val 2311678"/>
              <a:gd name="f31" fmla="val 2324200"/>
              <a:gd name="f32" fmla="val 2342824"/>
              <a:gd name="f33" fmla="val 1380472"/>
              <a:gd name="f34" fmla="val 2367677"/>
              <a:gd name="f35" fmla="val 1363056"/>
              <a:gd name="f36" fmla="val 2447322"/>
              <a:gd name="f37" fmla="val 1305785"/>
              <a:gd name="f38" fmla="val 2548198"/>
              <a:gd name="f39" fmla="val 1277181"/>
              <a:gd name="f40" fmla="val 2670176"/>
              <a:gd name="f41" fmla="val 2812113"/>
              <a:gd name="f42" fmla="val 2937778"/>
              <a:gd name="f43" fmla="val 1335088"/>
              <a:gd name="f44" fmla="val 3047362"/>
              <a:gd name="f45" fmla="val 1450837"/>
              <a:gd name="f46" fmla="val 3156882"/>
              <a:gd name="f47" fmla="val 1566586"/>
              <a:gd name="f48" fmla="val 1704201"/>
              <a:gd name="f49" fmla="val 1863491"/>
              <a:gd name="f50" fmla="val 2022781"/>
              <a:gd name="f51" fmla="val 3148745"/>
              <a:gd name="f52" fmla="val 2177177"/>
              <a:gd name="f53" fmla="val 3023080"/>
              <a:gd name="f54" fmla="val 2304177"/>
              <a:gd name="f55" fmla="val 2897352"/>
              <a:gd name="f56" fmla="val 2431177"/>
              <a:gd name="f57" fmla="val 2744863"/>
              <a:gd name="f58" fmla="val 2494613"/>
              <a:gd name="f59" fmla="val 2565614"/>
              <a:gd name="f60" fmla="val 2356490"/>
              <a:gd name="f61" fmla="val 2175970"/>
              <a:gd name="f62" fmla="val 2408739"/>
              <a:gd name="f63" fmla="val 2024116"/>
              <a:gd name="f64" fmla="val 2236927"/>
              <a:gd name="f65" fmla="val 1872263"/>
              <a:gd name="f66" fmla="val 2065178"/>
              <a:gd name="f67" fmla="val 1796305"/>
              <a:gd name="f68" fmla="val 1834888"/>
              <a:gd name="f69" fmla="val 1546055"/>
              <a:gd name="f70" fmla="val 1209931"/>
              <a:gd name="f71" fmla="val 1899595"/>
              <a:gd name="f72" fmla="val 908767"/>
              <a:gd name="f73" fmla="val 2106240"/>
              <a:gd name="f74" fmla="val 642309"/>
              <a:gd name="f75" fmla="val 2312822"/>
              <a:gd name="f76" fmla="val 375915"/>
              <a:gd name="f77" fmla="val 2638903"/>
              <a:gd name="f78" fmla="val 161896"/>
              <a:gd name="f79" fmla="val 1288369"/>
              <a:gd name="f80" fmla="val 1029411"/>
              <a:gd name="f81" fmla="val 826580"/>
              <a:gd name="f82" fmla="val 679685"/>
              <a:gd name="f83" fmla="val 532726"/>
              <a:gd name="f84" fmla="val 459373"/>
              <a:gd name="f85" fmla="val 466810"/>
              <a:gd name="f86" fmla="val 481748"/>
              <a:gd name="f87" fmla="val 491664"/>
              <a:gd name="f88" fmla="val 502851"/>
              <a:gd name="f89" fmla="val 515373"/>
              <a:gd name="f90" fmla="val 527895"/>
              <a:gd name="f91" fmla="val 546519"/>
              <a:gd name="f92" fmla="val 571372"/>
              <a:gd name="f93" fmla="val 651017"/>
              <a:gd name="f94" fmla="val 751893"/>
              <a:gd name="f95" fmla="val 873871"/>
              <a:gd name="f96" fmla="val 1015745"/>
              <a:gd name="f97" fmla="val 1141473"/>
              <a:gd name="f98" fmla="val 1251057"/>
              <a:gd name="f99" fmla="val 1360577"/>
              <a:gd name="f100" fmla="val 1415369"/>
              <a:gd name="f101" fmla="val 1352441"/>
              <a:gd name="f102" fmla="val 1226776"/>
              <a:gd name="f103" fmla="val 1101047"/>
              <a:gd name="f104" fmla="val 948558"/>
              <a:gd name="f105" fmla="val 769309"/>
              <a:gd name="f106" fmla="val 560185"/>
              <a:gd name="f107" fmla="val 379601"/>
              <a:gd name="f108" fmla="val 227812"/>
              <a:gd name="f109" fmla="val 75958"/>
              <a:gd name="f110" fmla="val 2065115"/>
              <a:gd name="f111" fmla="val 103291"/>
              <a:gd name="f112" fmla="val 309936"/>
              <a:gd name="f113" fmla="val 516581"/>
              <a:gd name="f114" fmla="val 842661"/>
              <a:gd name="f115" fmla="+- 0 0 -90"/>
              <a:gd name="f116" fmla="*/ f3 1 3211673"/>
              <a:gd name="f117" fmla="*/ f4 1 2494612"/>
              <a:gd name="f118" fmla="+- f7 0 f5"/>
              <a:gd name="f119" fmla="+- f6 0 f5"/>
              <a:gd name="f120" fmla="*/ f115 f0 1"/>
              <a:gd name="f121" fmla="*/ f119 1 3211673"/>
              <a:gd name="f122" fmla="*/ f118 1 2494612"/>
              <a:gd name="f123" fmla="*/ 3084610 f119 1"/>
              <a:gd name="f124" fmla="*/ 0 f118 1"/>
              <a:gd name="f125" fmla="*/ 182999 f118 1"/>
              <a:gd name="f126" fmla="*/ 2475926 f119 1"/>
              <a:gd name="f127" fmla="*/ 629279 f118 1"/>
              <a:gd name="f128" fmla="*/ 2255615 f119 1"/>
              <a:gd name="f129" fmla="*/ 1262244 f118 1"/>
              <a:gd name="f130" fmla="*/ 2278053 f119 1"/>
              <a:gd name="f131" fmla="*/ 1366806 f118 1"/>
              <a:gd name="f132" fmla="*/ 2311678 f119 1"/>
              <a:gd name="f133" fmla="*/ 1389180 f118 1"/>
              <a:gd name="f134" fmla="*/ 2367677 f119 1"/>
              <a:gd name="f135" fmla="*/ 1363056 f118 1"/>
              <a:gd name="f136" fmla="*/ 2670176 f119 1"/>
              <a:gd name="f137" fmla="*/ 1277181 f118 1"/>
              <a:gd name="f138" fmla="*/ 3047362 f119 1"/>
              <a:gd name="f139" fmla="*/ 1450837 f118 1"/>
              <a:gd name="f140" fmla="*/ 3211673 f119 1"/>
              <a:gd name="f141" fmla="*/ 1863491 f118 1"/>
              <a:gd name="f142" fmla="*/ 3023080 f119 1"/>
              <a:gd name="f143" fmla="*/ 2304177 f118 1"/>
              <a:gd name="f144" fmla="*/ 2565614 f119 1"/>
              <a:gd name="f145" fmla="*/ 2494613 f118 1"/>
              <a:gd name="f146" fmla="*/ 2024116 f119 1"/>
              <a:gd name="f147" fmla="*/ 2236927 f118 1"/>
              <a:gd name="f148" fmla="*/ 1796305 f119 1"/>
              <a:gd name="f149" fmla="*/ 1546055 f118 1"/>
              <a:gd name="f150" fmla="*/ 2106240 f119 1"/>
              <a:gd name="f151" fmla="*/ 642309 f118 1"/>
              <a:gd name="f152" fmla="*/ 1288369 f119 1"/>
              <a:gd name="f153" fmla="*/ 679685 f119 1"/>
              <a:gd name="f154" fmla="*/ 459373 f119 1"/>
              <a:gd name="f155" fmla="*/ 481748 f119 1"/>
              <a:gd name="f156" fmla="*/ 515373 f119 1"/>
              <a:gd name="f157" fmla="*/ 571372 f119 1"/>
              <a:gd name="f158" fmla="*/ 873871 f119 1"/>
              <a:gd name="f159" fmla="*/ 1251057 f119 1"/>
              <a:gd name="f160" fmla="*/ 1415369 f119 1"/>
              <a:gd name="f161" fmla="*/ 1226776 f119 1"/>
              <a:gd name="f162" fmla="*/ 769309 f119 1"/>
              <a:gd name="f163" fmla="*/ 227812 f119 1"/>
              <a:gd name="f164" fmla="*/ 0 f119 1"/>
              <a:gd name="f165" fmla="*/ 309936 f119 1"/>
              <a:gd name="f166" fmla="*/ f120 1 f2"/>
              <a:gd name="f167" fmla="*/ f123 1 3211673"/>
              <a:gd name="f168" fmla="*/ f124 1 2494612"/>
              <a:gd name="f169" fmla="*/ f125 1 2494612"/>
              <a:gd name="f170" fmla="*/ f126 1 3211673"/>
              <a:gd name="f171" fmla="*/ f127 1 2494612"/>
              <a:gd name="f172" fmla="*/ f128 1 3211673"/>
              <a:gd name="f173" fmla="*/ f129 1 2494612"/>
              <a:gd name="f174" fmla="*/ f130 1 3211673"/>
              <a:gd name="f175" fmla="*/ f131 1 2494612"/>
              <a:gd name="f176" fmla="*/ f132 1 3211673"/>
              <a:gd name="f177" fmla="*/ f133 1 2494612"/>
              <a:gd name="f178" fmla="*/ f134 1 3211673"/>
              <a:gd name="f179" fmla="*/ f135 1 2494612"/>
              <a:gd name="f180" fmla="*/ f136 1 3211673"/>
              <a:gd name="f181" fmla="*/ f137 1 2494612"/>
              <a:gd name="f182" fmla="*/ f138 1 3211673"/>
              <a:gd name="f183" fmla="*/ f139 1 2494612"/>
              <a:gd name="f184" fmla="*/ f140 1 3211673"/>
              <a:gd name="f185" fmla="*/ f141 1 2494612"/>
              <a:gd name="f186" fmla="*/ f142 1 3211673"/>
              <a:gd name="f187" fmla="*/ f143 1 2494612"/>
              <a:gd name="f188" fmla="*/ f144 1 3211673"/>
              <a:gd name="f189" fmla="*/ f145 1 2494612"/>
              <a:gd name="f190" fmla="*/ f146 1 3211673"/>
              <a:gd name="f191" fmla="*/ f147 1 2494612"/>
              <a:gd name="f192" fmla="*/ f148 1 3211673"/>
              <a:gd name="f193" fmla="*/ f149 1 2494612"/>
              <a:gd name="f194" fmla="*/ f150 1 3211673"/>
              <a:gd name="f195" fmla="*/ f151 1 2494612"/>
              <a:gd name="f196" fmla="*/ f152 1 3211673"/>
              <a:gd name="f197" fmla="*/ f153 1 3211673"/>
              <a:gd name="f198" fmla="*/ f154 1 3211673"/>
              <a:gd name="f199" fmla="*/ f155 1 3211673"/>
              <a:gd name="f200" fmla="*/ f156 1 3211673"/>
              <a:gd name="f201" fmla="*/ f157 1 3211673"/>
              <a:gd name="f202" fmla="*/ f158 1 3211673"/>
              <a:gd name="f203" fmla="*/ f159 1 3211673"/>
              <a:gd name="f204" fmla="*/ f160 1 3211673"/>
              <a:gd name="f205" fmla="*/ f161 1 3211673"/>
              <a:gd name="f206" fmla="*/ f162 1 3211673"/>
              <a:gd name="f207" fmla="*/ f163 1 3211673"/>
              <a:gd name="f208" fmla="*/ f164 1 3211673"/>
              <a:gd name="f209" fmla="*/ f165 1 3211673"/>
              <a:gd name="f210" fmla="*/ f5 1 f121"/>
              <a:gd name="f211" fmla="*/ f6 1 f121"/>
              <a:gd name="f212" fmla="*/ f5 1 f122"/>
              <a:gd name="f213" fmla="*/ f7 1 f122"/>
              <a:gd name="f214" fmla="+- f166 0 f1"/>
              <a:gd name="f215" fmla="*/ f167 1 f121"/>
              <a:gd name="f216" fmla="*/ f168 1 f122"/>
              <a:gd name="f217" fmla="*/ f169 1 f122"/>
              <a:gd name="f218" fmla="*/ f170 1 f121"/>
              <a:gd name="f219" fmla="*/ f171 1 f122"/>
              <a:gd name="f220" fmla="*/ f172 1 f121"/>
              <a:gd name="f221" fmla="*/ f173 1 f122"/>
              <a:gd name="f222" fmla="*/ f174 1 f121"/>
              <a:gd name="f223" fmla="*/ f175 1 f122"/>
              <a:gd name="f224" fmla="*/ f176 1 f121"/>
              <a:gd name="f225" fmla="*/ f177 1 f122"/>
              <a:gd name="f226" fmla="*/ f178 1 f121"/>
              <a:gd name="f227" fmla="*/ f179 1 f122"/>
              <a:gd name="f228" fmla="*/ f180 1 f121"/>
              <a:gd name="f229" fmla="*/ f181 1 f122"/>
              <a:gd name="f230" fmla="*/ f182 1 f121"/>
              <a:gd name="f231" fmla="*/ f183 1 f122"/>
              <a:gd name="f232" fmla="*/ f184 1 f121"/>
              <a:gd name="f233" fmla="*/ f185 1 f122"/>
              <a:gd name="f234" fmla="*/ f186 1 f121"/>
              <a:gd name="f235" fmla="*/ f187 1 f122"/>
              <a:gd name="f236" fmla="*/ f188 1 f121"/>
              <a:gd name="f237" fmla="*/ f189 1 f122"/>
              <a:gd name="f238" fmla="*/ f190 1 f121"/>
              <a:gd name="f239" fmla="*/ f191 1 f122"/>
              <a:gd name="f240" fmla="*/ f192 1 f121"/>
              <a:gd name="f241" fmla="*/ f193 1 f122"/>
              <a:gd name="f242" fmla="*/ f194 1 f121"/>
              <a:gd name="f243" fmla="*/ f195 1 f122"/>
              <a:gd name="f244" fmla="*/ f196 1 f121"/>
              <a:gd name="f245" fmla="*/ f197 1 f121"/>
              <a:gd name="f246" fmla="*/ f198 1 f121"/>
              <a:gd name="f247" fmla="*/ f199 1 f121"/>
              <a:gd name="f248" fmla="*/ f200 1 f121"/>
              <a:gd name="f249" fmla="*/ f201 1 f121"/>
              <a:gd name="f250" fmla="*/ f202 1 f121"/>
              <a:gd name="f251" fmla="*/ f203 1 f121"/>
              <a:gd name="f252" fmla="*/ f204 1 f121"/>
              <a:gd name="f253" fmla="*/ f205 1 f121"/>
              <a:gd name="f254" fmla="*/ f206 1 f121"/>
              <a:gd name="f255" fmla="*/ f207 1 f121"/>
              <a:gd name="f256" fmla="*/ f208 1 f121"/>
              <a:gd name="f257" fmla="*/ f209 1 f121"/>
              <a:gd name="f258" fmla="*/ f210 f116 1"/>
              <a:gd name="f259" fmla="*/ f211 f116 1"/>
              <a:gd name="f260" fmla="*/ f213 f117 1"/>
              <a:gd name="f261" fmla="*/ f212 f117 1"/>
              <a:gd name="f262" fmla="*/ f215 f116 1"/>
              <a:gd name="f263" fmla="*/ f216 f117 1"/>
              <a:gd name="f264" fmla="*/ f217 f117 1"/>
              <a:gd name="f265" fmla="*/ f218 f116 1"/>
              <a:gd name="f266" fmla="*/ f219 f117 1"/>
              <a:gd name="f267" fmla="*/ f220 f116 1"/>
              <a:gd name="f268" fmla="*/ f221 f117 1"/>
              <a:gd name="f269" fmla="*/ f222 f116 1"/>
              <a:gd name="f270" fmla="*/ f223 f117 1"/>
              <a:gd name="f271" fmla="*/ f224 f116 1"/>
              <a:gd name="f272" fmla="*/ f225 f117 1"/>
              <a:gd name="f273" fmla="*/ f226 f116 1"/>
              <a:gd name="f274" fmla="*/ f227 f117 1"/>
              <a:gd name="f275" fmla="*/ f228 f116 1"/>
              <a:gd name="f276" fmla="*/ f229 f117 1"/>
              <a:gd name="f277" fmla="*/ f230 f116 1"/>
              <a:gd name="f278" fmla="*/ f231 f117 1"/>
              <a:gd name="f279" fmla="*/ f232 f116 1"/>
              <a:gd name="f280" fmla="*/ f233 f117 1"/>
              <a:gd name="f281" fmla="*/ f234 f116 1"/>
              <a:gd name="f282" fmla="*/ f235 f117 1"/>
              <a:gd name="f283" fmla="*/ f236 f116 1"/>
              <a:gd name="f284" fmla="*/ f237 f117 1"/>
              <a:gd name="f285" fmla="*/ f238 f116 1"/>
              <a:gd name="f286" fmla="*/ f239 f117 1"/>
              <a:gd name="f287" fmla="*/ f240 f116 1"/>
              <a:gd name="f288" fmla="*/ f241 f117 1"/>
              <a:gd name="f289" fmla="*/ f242 f116 1"/>
              <a:gd name="f290" fmla="*/ f243 f117 1"/>
              <a:gd name="f291" fmla="*/ f244 f116 1"/>
              <a:gd name="f292" fmla="*/ f245 f116 1"/>
              <a:gd name="f293" fmla="*/ f246 f116 1"/>
              <a:gd name="f294" fmla="*/ f247 f116 1"/>
              <a:gd name="f295" fmla="*/ f248 f116 1"/>
              <a:gd name="f296" fmla="*/ f249 f116 1"/>
              <a:gd name="f297" fmla="*/ f250 f116 1"/>
              <a:gd name="f298" fmla="*/ f251 f116 1"/>
              <a:gd name="f299" fmla="*/ f252 f116 1"/>
              <a:gd name="f300" fmla="*/ f253 f116 1"/>
              <a:gd name="f301" fmla="*/ f254 f116 1"/>
              <a:gd name="f302" fmla="*/ f255 f116 1"/>
              <a:gd name="f303" fmla="*/ f256 f116 1"/>
              <a:gd name="f304" fmla="*/ f257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4">
                <a:pos x="f262" y="f263"/>
              </a:cxn>
              <a:cxn ang="f214">
                <a:pos x="f262" y="f264"/>
              </a:cxn>
              <a:cxn ang="f214">
                <a:pos x="f265" y="f266"/>
              </a:cxn>
              <a:cxn ang="f214">
                <a:pos x="f267" y="f268"/>
              </a:cxn>
              <a:cxn ang="f214">
                <a:pos x="f269" y="f270"/>
              </a:cxn>
              <a:cxn ang="f214">
                <a:pos x="f271" y="f272"/>
              </a:cxn>
              <a:cxn ang="f214">
                <a:pos x="f273" y="f274"/>
              </a:cxn>
              <a:cxn ang="f214">
                <a:pos x="f275" y="f276"/>
              </a:cxn>
              <a:cxn ang="f214">
                <a:pos x="f277" y="f278"/>
              </a:cxn>
              <a:cxn ang="f214">
                <a:pos x="f279" y="f280"/>
              </a:cxn>
              <a:cxn ang="f214">
                <a:pos x="f281" y="f282"/>
              </a:cxn>
              <a:cxn ang="f214">
                <a:pos x="f283" y="f284"/>
              </a:cxn>
              <a:cxn ang="f214">
                <a:pos x="f285" y="f286"/>
              </a:cxn>
              <a:cxn ang="f214">
                <a:pos x="f287" y="f288"/>
              </a:cxn>
              <a:cxn ang="f214">
                <a:pos x="f289" y="f290"/>
              </a:cxn>
              <a:cxn ang="f214">
                <a:pos x="f262" y="f263"/>
              </a:cxn>
              <a:cxn ang="f214">
                <a:pos x="f291" y="f263"/>
              </a:cxn>
              <a:cxn ang="f214">
                <a:pos x="f291" y="f264"/>
              </a:cxn>
              <a:cxn ang="f214">
                <a:pos x="f292" y="f266"/>
              </a:cxn>
              <a:cxn ang="f214">
                <a:pos x="f293" y="f268"/>
              </a:cxn>
              <a:cxn ang="f214">
                <a:pos x="f294" y="f270"/>
              </a:cxn>
              <a:cxn ang="f214">
                <a:pos x="f295" y="f272"/>
              </a:cxn>
              <a:cxn ang="f214">
                <a:pos x="f296" y="f274"/>
              </a:cxn>
              <a:cxn ang="f214">
                <a:pos x="f297" y="f276"/>
              </a:cxn>
              <a:cxn ang="f214">
                <a:pos x="f298" y="f278"/>
              </a:cxn>
              <a:cxn ang="f214">
                <a:pos x="f299" y="f280"/>
              </a:cxn>
              <a:cxn ang="f214">
                <a:pos x="f300" y="f282"/>
              </a:cxn>
              <a:cxn ang="f214">
                <a:pos x="f301" y="f284"/>
              </a:cxn>
              <a:cxn ang="f214">
                <a:pos x="f302" y="f286"/>
              </a:cxn>
              <a:cxn ang="f214">
                <a:pos x="f303" y="f288"/>
              </a:cxn>
              <a:cxn ang="f214">
                <a:pos x="f304" y="f290"/>
              </a:cxn>
              <a:cxn ang="f214">
                <a:pos x="f291" y="f263"/>
              </a:cxn>
            </a:cxnLst>
            <a:rect l="f258" t="f261" r="f259" b="f260"/>
            <a:pathLst>
              <a:path w="3211673" h="2494612">
                <a:moveTo>
                  <a:pt x="f8" y="f5"/>
                </a:move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18" y="f21"/>
                  <a:pt x="f2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cubicBezTo>
                  <a:pt x="f46" y="f47"/>
                  <a:pt x="f6" y="f48"/>
                  <a:pt x="f6" y="f49"/>
                </a:cubicBezTo>
                <a:cubicBezTo>
                  <a:pt x="f6" y="f50"/>
                  <a:pt x="f51" y="f52"/>
                  <a:pt x="f53" y="f54"/>
                </a:cubicBezTo>
                <a:cubicBezTo>
                  <a:pt x="f55" y="f56"/>
                  <a:pt x="f57" y="f58"/>
                  <a:pt x="f59" y="f58"/>
                </a:cubicBezTo>
                <a:cubicBezTo>
                  <a:pt x="f60" y="f58"/>
                  <a:pt x="f61" y="f62"/>
                  <a:pt x="f63" y="f64"/>
                </a:cubicBezTo>
                <a:cubicBezTo>
                  <a:pt x="f65" y="f66"/>
                  <a:pt x="f67" y="f68"/>
                  <a:pt x="f67" y="f69"/>
                </a:cubicBezTo>
                <a:cubicBezTo>
                  <a:pt x="f67" y="f70"/>
                  <a:pt x="f71" y="f72"/>
                  <a:pt x="f73" y="f74"/>
                </a:cubicBezTo>
                <a:cubicBezTo>
                  <a:pt x="f75" y="f76"/>
                  <a:pt x="f77" y="f78"/>
                  <a:pt x="f8" y="f5"/>
                </a:cubicBezTo>
                <a:moveTo>
                  <a:pt x="f79" y="f5"/>
                </a:moveTo>
                <a:lnTo>
                  <a:pt x="f79" y="f9"/>
                </a:lnTo>
                <a:cubicBezTo>
                  <a:pt x="f80" y="f11"/>
                  <a:pt x="f81" y="f13"/>
                  <a:pt x="f82" y="f15"/>
                </a:cubicBezTo>
                <a:cubicBezTo>
                  <a:pt x="f83" y="f17"/>
                  <a:pt x="f84" y="f19"/>
                  <a:pt x="f84" y="f20"/>
                </a:cubicBezTo>
                <a:cubicBezTo>
                  <a:pt x="f84" y="f21"/>
                  <a:pt x="f85" y="f23"/>
                  <a:pt x="f86" y="f25"/>
                </a:cubicBezTo>
                <a:cubicBezTo>
                  <a:pt x="f87" y="f27"/>
                  <a:pt x="f88" y="f29"/>
                  <a:pt x="f89" y="f29"/>
                </a:cubicBezTo>
                <a:cubicBezTo>
                  <a:pt x="f90" y="f29"/>
                  <a:pt x="f91" y="f33"/>
                  <a:pt x="f92" y="f35"/>
                </a:cubicBezTo>
                <a:cubicBezTo>
                  <a:pt x="f93" y="f37"/>
                  <a:pt x="f94" y="f39"/>
                  <a:pt x="f95" y="f39"/>
                </a:cubicBezTo>
                <a:cubicBezTo>
                  <a:pt x="f96" y="f39"/>
                  <a:pt x="f97" y="f43"/>
                  <a:pt x="f98" y="f45"/>
                </a:cubicBezTo>
                <a:cubicBezTo>
                  <a:pt x="f99" y="f47"/>
                  <a:pt x="f100" y="f48"/>
                  <a:pt x="f100" y="f49"/>
                </a:cubicBezTo>
                <a:cubicBezTo>
                  <a:pt x="f100" y="f50"/>
                  <a:pt x="f101" y="f52"/>
                  <a:pt x="f102" y="f54"/>
                </a:cubicBezTo>
                <a:cubicBezTo>
                  <a:pt x="f103" y="f56"/>
                  <a:pt x="f104" y="f58"/>
                  <a:pt x="f105" y="f58"/>
                </a:cubicBezTo>
                <a:cubicBezTo>
                  <a:pt x="f106" y="f58"/>
                  <a:pt x="f107" y="f62"/>
                  <a:pt x="f108" y="f64"/>
                </a:cubicBezTo>
                <a:cubicBezTo>
                  <a:pt x="f109" y="f110"/>
                  <a:pt x="f5" y="f68"/>
                  <a:pt x="f5" y="f69"/>
                </a:cubicBezTo>
                <a:cubicBezTo>
                  <a:pt x="f5" y="f70"/>
                  <a:pt x="f111" y="f72"/>
                  <a:pt x="f112" y="f74"/>
                </a:cubicBezTo>
                <a:cubicBezTo>
                  <a:pt x="f113" y="f76"/>
                  <a:pt x="f114" y="f78"/>
                  <a:pt x="f79" y="f5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8727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(lilac)">
    <p:bg>
      <p:bgPr>
        <a:solidFill>
          <a:srgbClr val="DED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396E45-DBAC-4099-B351-75948DC2C3DD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1811334" y="1031525"/>
            <a:ext cx="8569327" cy="3274027"/>
          </a:xfrm>
        </p:spPr>
        <p:txBody>
          <a:bodyPr anchorCtr="1">
            <a:normAutofit/>
          </a:bodyPr>
          <a:lstStyle>
            <a:lvl1pPr algn="ctr">
              <a:lnSpc>
                <a:spcPct val="100000"/>
              </a:lnSpc>
              <a:defRPr sz="2400" b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FF80C3-F5F3-4037-AFF3-2DA3E5092250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811334" y="4771832"/>
            <a:ext cx="8569327" cy="744723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800">
                <a:latin typeface="Arial"/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6B9CBA-35CD-4B94-9A57-FE60F79471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741EF7-4C21-4662-880B-A0922436DC83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A2D5F3-F607-4C2D-923C-0F118779EE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F3D84F-A581-4A58-AE09-3FA3F8057E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2EA461-3C50-467D-8F09-238A0023B66B}" type="slidenum">
              <a:t>‹#›</a:t>
            </a:fld>
            <a:endParaRPr lang="sv-SE"/>
          </a:p>
        </p:txBody>
      </p:sp>
      <p:sp>
        <p:nvSpPr>
          <p:cNvPr id="7" name="Bild 9">
            <a:extLst>
              <a:ext uri="{FF2B5EF4-FFF2-40B4-BE49-F238E27FC236}">
                <a16:creationId xmlns:a16="http://schemas.microsoft.com/office/drawing/2014/main" id="{311E4FA9-2C6E-4C80-BD0B-ADC8C0D84E01}"/>
              </a:ext>
            </a:extLst>
          </p:cNvPr>
          <p:cNvSpPr/>
          <p:nvPr/>
        </p:nvSpPr>
        <p:spPr>
          <a:xfrm>
            <a:off x="423422" y="235915"/>
            <a:ext cx="3211674" cy="24946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11673"/>
              <a:gd name="f7" fmla="val 2494612"/>
              <a:gd name="f8" fmla="val 3084610"/>
              <a:gd name="f9" fmla="val 182999"/>
              <a:gd name="f10" fmla="val 2825652"/>
              <a:gd name="f11" fmla="val 277645"/>
              <a:gd name="f12" fmla="val 2622821"/>
              <a:gd name="f13" fmla="val 426320"/>
              <a:gd name="f14" fmla="val 2475926"/>
              <a:gd name="f15" fmla="val 629279"/>
              <a:gd name="f16" fmla="val 2328967"/>
              <a:gd name="f17" fmla="val 832237"/>
              <a:gd name="f18" fmla="val 2255615"/>
              <a:gd name="f19" fmla="val 1043204"/>
              <a:gd name="f20" fmla="val 1262244"/>
              <a:gd name="f21" fmla="val 1309535"/>
              <a:gd name="f22" fmla="val 2263115"/>
              <a:gd name="f23" fmla="val 1344432"/>
              <a:gd name="f24" fmla="val 2278053"/>
              <a:gd name="f25" fmla="val 1366806"/>
              <a:gd name="f26" fmla="val 2287969"/>
              <a:gd name="f27" fmla="val 1381743"/>
              <a:gd name="f28" fmla="val 2299156"/>
              <a:gd name="f29" fmla="val 1389180"/>
              <a:gd name="f30" fmla="val 2311678"/>
              <a:gd name="f31" fmla="val 2324200"/>
              <a:gd name="f32" fmla="val 2342824"/>
              <a:gd name="f33" fmla="val 1380472"/>
              <a:gd name="f34" fmla="val 2367677"/>
              <a:gd name="f35" fmla="val 1363056"/>
              <a:gd name="f36" fmla="val 2447322"/>
              <a:gd name="f37" fmla="val 1305785"/>
              <a:gd name="f38" fmla="val 2548198"/>
              <a:gd name="f39" fmla="val 1277181"/>
              <a:gd name="f40" fmla="val 2670176"/>
              <a:gd name="f41" fmla="val 2812113"/>
              <a:gd name="f42" fmla="val 2937778"/>
              <a:gd name="f43" fmla="val 1335088"/>
              <a:gd name="f44" fmla="val 3047362"/>
              <a:gd name="f45" fmla="val 1450837"/>
              <a:gd name="f46" fmla="val 3156882"/>
              <a:gd name="f47" fmla="val 1566586"/>
              <a:gd name="f48" fmla="val 1704201"/>
              <a:gd name="f49" fmla="val 1863491"/>
              <a:gd name="f50" fmla="val 2022781"/>
              <a:gd name="f51" fmla="val 3148745"/>
              <a:gd name="f52" fmla="val 2177177"/>
              <a:gd name="f53" fmla="val 3023080"/>
              <a:gd name="f54" fmla="val 2304177"/>
              <a:gd name="f55" fmla="val 2897352"/>
              <a:gd name="f56" fmla="val 2431177"/>
              <a:gd name="f57" fmla="val 2744863"/>
              <a:gd name="f58" fmla="val 2494613"/>
              <a:gd name="f59" fmla="val 2565614"/>
              <a:gd name="f60" fmla="val 2356490"/>
              <a:gd name="f61" fmla="val 2175970"/>
              <a:gd name="f62" fmla="val 2408739"/>
              <a:gd name="f63" fmla="val 2024116"/>
              <a:gd name="f64" fmla="val 2236927"/>
              <a:gd name="f65" fmla="val 1872263"/>
              <a:gd name="f66" fmla="val 2065178"/>
              <a:gd name="f67" fmla="val 1796305"/>
              <a:gd name="f68" fmla="val 1834888"/>
              <a:gd name="f69" fmla="val 1546055"/>
              <a:gd name="f70" fmla="val 1209931"/>
              <a:gd name="f71" fmla="val 1899595"/>
              <a:gd name="f72" fmla="val 908767"/>
              <a:gd name="f73" fmla="val 2106240"/>
              <a:gd name="f74" fmla="val 642309"/>
              <a:gd name="f75" fmla="val 2312822"/>
              <a:gd name="f76" fmla="val 375915"/>
              <a:gd name="f77" fmla="val 2638903"/>
              <a:gd name="f78" fmla="val 161896"/>
              <a:gd name="f79" fmla="val 1288369"/>
              <a:gd name="f80" fmla="val 1029411"/>
              <a:gd name="f81" fmla="val 826580"/>
              <a:gd name="f82" fmla="val 679685"/>
              <a:gd name="f83" fmla="val 532726"/>
              <a:gd name="f84" fmla="val 459373"/>
              <a:gd name="f85" fmla="val 466810"/>
              <a:gd name="f86" fmla="val 481748"/>
              <a:gd name="f87" fmla="val 491664"/>
              <a:gd name="f88" fmla="val 502851"/>
              <a:gd name="f89" fmla="val 515373"/>
              <a:gd name="f90" fmla="val 527895"/>
              <a:gd name="f91" fmla="val 546519"/>
              <a:gd name="f92" fmla="val 571372"/>
              <a:gd name="f93" fmla="val 651017"/>
              <a:gd name="f94" fmla="val 751893"/>
              <a:gd name="f95" fmla="val 873871"/>
              <a:gd name="f96" fmla="val 1015745"/>
              <a:gd name="f97" fmla="val 1141473"/>
              <a:gd name="f98" fmla="val 1251057"/>
              <a:gd name="f99" fmla="val 1360577"/>
              <a:gd name="f100" fmla="val 1415369"/>
              <a:gd name="f101" fmla="val 1352441"/>
              <a:gd name="f102" fmla="val 1226776"/>
              <a:gd name="f103" fmla="val 1101047"/>
              <a:gd name="f104" fmla="val 948558"/>
              <a:gd name="f105" fmla="val 769309"/>
              <a:gd name="f106" fmla="val 560185"/>
              <a:gd name="f107" fmla="val 379601"/>
              <a:gd name="f108" fmla="val 227812"/>
              <a:gd name="f109" fmla="val 75958"/>
              <a:gd name="f110" fmla="val 2065115"/>
              <a:gd name="f111" fmla="val 103291"/>
              <a:gd name="f112" fmla="val 309936"/>
              <a:gd name="f113" fmla="val 516581"/>
              <a:gd name="f114" fmla="val 842661"/>
              <a:gd name="f115" fmla="+- 0 0 -90"/>
              <a:gd name="f116" fmla="*/ f3 1 3211673"/>
              <a:gd name="f117" fmla="*/ f4 1 2494612"/>
              <a:gd name="f118" fmla="+- f7 0 f5"/>
              <a:gd name="f119" fmla="+- f6 0 f5"/>
              <a:gd name="f120" fmla="*/ f115 f0 1"/>
              <a:gd name="f121" fmla="*/ f119 1 3211673"/>
              <a:gd name="f122" fmla="*/ f118 1 2494612"/>
              <a:gd name="f123" fmla="*/ 3084610 f119 1"/>
              <a:gd name="f124" fmla="*/ 0 f118 1"/>
              <a:gd name="f125" fmla="*/ 182999 f118 1"/>
              <a:gd name="f126" fmla="*/ 2475926 f119 1"/>
              <a:gd name="f127" fmla="*/ 629279 f118 1"/>
              <a:gd name="f128" fmla="*/ 2255615 f119 1"/>
              <a:gd name="f129" fmla="*/ 1262244 f118 1"/>
              <a:gd name="f130" fmla="*/ 2278053 f119 1"/>
              <a:gd name="f131" fmla="*/ 1366806 f118 1"/>
              <a:gd name="f132" fmla="*/ 2311678 f119 1"/>
              <a:gd name="f133" fmla="*/ 1389180 f118 1"/>
              <a:gd name="f134" fmla="*/ 2367677 f119 1"/>
              <a:gd name="f135" fmla="*/ 1363056 f118 1"/>
              <a:gd name="f136" fmla="*/ 2670176 f119 1"/>
              <a:gd name="f137" fmla="*/ 1277181 f118 1"/>
              <a:gd name="f138" fmla="*/ 3047362 f119 1"/>
              <a:gd name="f139" fmla="*/ 1450837 f118 1"/>
              <a:gd name="f140" fmla="*/ 3211673 f119 1"/>
              <a:gd name="f141" fmla="*/ 1863491 f118 1"/>
              <a:gd name="f142" fmla="*/ 3023080 f119 1"/>
              <a:gd name="f143" fmla="*/ 2304177 f118 1"/>
              <a:gd name="f144" fmla="*/ 2565614 f119 1"/>
              <a:gd name="f145" fmla="*/ 2494613 f118 1"/>
              <a:gd name="f146" fmla="*/ 2024116 f119 1"/>
              <a:gd name="f147" fmla="*/ 2236927 f118 1"/>
              <a:gd name="f148" fmla="*/ 1796305 f119 1"/>
              <a:gd name="f149" fmla="*/ 1546055 f118 1"/>
              <a:gd name="f150" fmla="*/ 2106240 f119 1"/>
              <a:gd name="f151" fmla="*/ 642309 f118 1"/>
              <a:gd name="f152" fmla="*/ 1288369 f119 1"/>
              <a:gd name="f153" fmla="*/ 679685 f119 1"/>
              <a:gd name="f154" fmla="*/ 459373 f119 1"/>
              <a:gd name="f155" fmla="*/ 481748 f119 1"/>
              <a:gd name="f156" fmla="*/ 515373 f119 1"/>
              <a:gd name="f157" fmla="*/ 571372 f119 1"/>
              <a:gd name="f158" fmla="*/ 873871 f119 1"/>
              <a:gd name="f159" fmla="*/ 1251057 f119 1"/>
              <a:gd name="f160" fmla="*/ 1415369 f119 1"/>
              <a:gd name="f161" fmla="*/ 1226776 f119 1"/>
              <a:gd name="f162" fmla="*/ 769309 f119 1"/>
              <a:gd name="f163" fmla="*/ 227812 f119 1"/>
              <a:gd name="f164" fmla="*/ 0 f119 1"/>
              <a:gd name="f165" fmla="*/ 309936 f119 1"/>
              <a:gd name="f166" fmla="*/ f120 1 f2"/>
              <a:gd name="f167" fmla="*/ f123 1 3211673"/>
              <a:gd name="f168" fmla="*/ f124 1 2494612"/>
              <a:gd name="f169" fmla="*/ f125 1 2494612"/>
              <a:gd name="f170" fmla="*/ f126 1 3211673"/>
              <a:gd name="f171" fmla="*/ f127 1 2494612"/>
              <a:gd name="f172" fmla="*/ f128 1 3211673"/>
              <a:gd name="f173" fmla="*/ f129 1 2494612"/>
              <a:gd name="f174" fmla="*/ f130 1 3211673"/>
              <a:gd name="f175" fmla="*/ f131 1 2494612"/>
              <a:gd name="f176" fmla="*/ f132 1 3211673"/>
              <a:gd name="f177" fmla="*/ f133 1 2494612"/>
              <a:gd name="f178" fmla="*/ f134 1 3211673"/>
              <a:gd name="f179" fmla="*/ f135 1 2494612"/>
              <a:gd name="f180" fmla="*/ f136 1 3211673"/>
              <a:gd name="f181" fmla="*/ f137 1 2494612"/>
              <a:gd name="f182" fmla="*/ f138 1 3211673"/>
              <a:gd name="f183" fmla="*/ f139 1 2494612"/>
              <a:gd name="f184" fmla="*/ f140 1 3211673"/>
              <a:gd name="f185" fmla="*/ f141 1 2494612"/>
              <a:gd name="f186" fmla="*/ f142 1 3211673"/>
              <a:gd name="f187" fmla="*/ f143 1 2494612"/>
              <a:gd name="f188" fmla="*/ f144 1 3211673"/>
              <a:gd name="f189" fmla="*/ f145 1 2494612"/>
              <a:gd name="f190" fmla="*/ f146 1 3211673"/>
              <a:gd name="f191" fmla="*/ f147 1 2494612"/>
              <a:gd name="f192" fmla="*/ f148 1 3211673"/>
              <a:gd name="f193" fmla="*/ f149 1 2494612"/>
              <a:gd name="f194" fmla="*/ f150 1 3211673"/>
              <a:gd name="f195" fmla="*/ f151 1 2494612"/>
              <a:gd name="f196" fmla="*/ f152 1 3211673"/>
              <a:gd name="f197" fmla="*/ f153 1 3211673"/>
              <a:gd name="f198" fmla="*/ f154 1 3211673"/>
              <a:gd name="f199" fmla="*/ f155 1 3211673"/>
              <a:gd name="f200" fmla="*/ f156 1 3211673"/>
              <a:gd name="f201" fmla="*/ f157 1 3211673"/>
              <a:gd name="f202" fmla="*/ f158 1 3211673"/>
              <a:gd name="f203" fmla="*/ f159 1 3211673"/>
              <a:gd name="f204" fmla="*/ f160 1 3211673"/>
              <a:gd name="f205" fmla="*/ f161 1 3211673"/>
              <a:gd name="f206" fmla="*/ f162 1 3211673"/>
              <a:gd name="f207" fmla="*/ f163 1 3211673"/>
              <a:gd name="f208" fmla="*/ f164 1 3211673"/>
              <a:gd name="f209" fmla="*/ f165 1 3211673"/>
              <a:gd name="f210" fmla="*/ f5 1 f121"/>
              <a:gd name="f211" fmla="*/ f6 1 f121"/>
              <a:gd name="f212" fmla="*/ f5 1 f122"/>
              <a:gd name="f213" fmla="*/ f7 1 f122"/>
              <a:gd name="f214" fmla="+- f166 0 f1"/>
              <a:gd name="f215" fmla="*/ f167 1 f121"/>
              <a:gd name="f216" fmla="*/ f168 1 f122"/>
              <a:gd name="f217" fmla="*/ f169 1 f122"/>
              <a:gd name="f218" fmla="*/ f170 1 f121"/>
              <a:gd name="f219" fmla="*/ f171 1 f122"/>
              <a:gd name="f220" fmla="*/ f172 1 f121"/>
              <a:gd name="f221" fmla="*/ f173 1 f122"/>
              <a:gd name="f222" fmla="*/ f174 1 f121"/>
              <a:gd name="f223" fmla="*/ f175 1 f122"/>
              <a:gd name="f224" fmla="*/ f176 1 f121"/>
              <a:gd name="f225" fmla="*/ f177 1 f122"/>
              <a:gd name="f226" fmla="*/ f178 1 f121"/>
              <a:gd name="f227" fmla="*/ f179 1 f122"/>
              <a:gd name="f228" fmla="*/ f180 1 f121"/>
              <a:gd name="f229" fmla="*/ f181 1 f122"/>
              <a:gd name="f230" fmla="*/ f182 1 f121"/>
              <a:gd name="f231" fmla="*/ f183 1 f122"/>
              <a:gd name="f232" fmla="*/ f184 1 f121"/>
              <a:gd name="f233" fmla="*/ f185 1 f122"/>
              <a:gd name="f234" fmla="*/ f186 1 f121"/>
              <a:gd name="f235" fmla="*/ f187 1 f122"/>
              <a:gd name="f236" fmla="*/ f188 1 f121"/>
              <a:gd name="f237" fmla="*/ f189 1 f122"/>
              <a:gd name="f238" fmla="*/ f190 1 f121"/>
              <a:gd name="f239" fmla="*/ f191 1 f122"/>
              <a:gd name="f240" fmla="*/ f192 1 f121"/>
              <a:gd name="f241" fmla="*/ f193 1 f122"/>
              <a:gd name="f242" fmla="*/ f194 1 f121"/>
              <a:gd name="f243" fmla="*/ f195 1 f122"/>
              <a:gd name="f244" fmla="*/ f196 1 f121"/>
              <a:gd name="f245" fmla="*/ f197 1 f121"/>
              <a:gd name="f246" fmla="*/ f198 1 f121"/>
              <a:gd name="f247" fmla="*/ f199 1 f121"/>
              <a:gd name="f248" fmla="*/ f200 1 f121"/>
              <a:gd name="f249" fmla="*/ f201 1 f121"/>
              <a:gd name="f250" fmla="*/ f202 1 f121"/>
              <a:gd name="f251" fmla="*/ f203 1 f121"/>
              <a:gd name="f252" fmla="*/ f204 1 f121"/>
              <a:gd name="f253" fmla="*/ f205 1 f121"/>
              <a:gd name="f254" fmla="*/ f206 1 f121"/>
              <a:gd name="f255" fmla="*/ f207 1 f121"/>
              <a:gd name="f256" fmla="*/ f208 1 f121"/>
              <a:gd name="f257" fmla="*/ f209 1 f121"/>
              <a:gd name="f258" fmla="*/ f210 f116 1"/>
              <a:gd name="f259" fmla="*/ f211 f116 1"/>
              <a:gd name="f260" fmla="*/ f213 f117 1"/>
              <a:gd name="f261" fmla="*/ f212 f117 1"/>
              <a:gd name="f262" fmla="*/ f215 f116 1"/>
              <a:gd name="f263" fmla="*/ f216 f117 1"/>
              <a:gd name="f264" fmla="*/ f217 f117 1"/>
              <a:gd name="f265" fmla="*/ f218 f116 1"/>
              <a:gd name="f266" fmla="*/ f219 f117 1"/>
              <a:gd name="f267" fmla="*/ f220 f116 1"/>
              <a:gd name="f268" fmla="*/ f221 f117 1"/>
              <a:gd name="f269" fmla="*/ f222 f116 1"/>
              <a:gd name="f270" fmla="*/ f223 f117 1"/>
              <a:gd name="f271" fmla="*/ f224 f116 1"/>
              <a:gd name="f272" fmla="*/ f225 f117 1"/>
              <a:gd name="f273" fmla="*/ f226 f116 1"/>
              <a:gd name="f274" fmla="*/ f227 f117 1"/>
              <a:gd name="f275" fmla="*/ f228 f116 1"/>
              <a:gd name="f276" fmla="*/ f229 f117 1"/>
              <a:gd name="f277" fmla="*/ f230 f116 1"/>
              <a:gd name="f278" fmla="*/ f231 f117 1"/>
              <a:gd name="f279" fmla="*/ f232 f116 1"/>
              <a:gd name="f280" fmla="*/ f233 f117 1"/>
              <a:gd name="f281" fmla="*/ f234 f116 1"/>
              <a:gd name="f282" fmla="*/ f235 f117 1"/>
              <a:gd name="f283" fmla="*/ f236 f116 1"/>
              <a:gd name="f284" fmla="*/ f237 f117 1"/>
              <a:gd name="f285" fmla="*/ f238 f116 1"/>
              <a:gd name="f286" fmla="*/ f239 f117 1"/>
              <a:gd name="f287" fmla="*/ f240 f116 1"/>
              <a:gd name="f288" fmla="*/ f241 f117 1"/>
              <a:gd name="f289" fmla="*/ f242 f116 1"/>
              <a:gd name="f290" fmla="*/ f243 f117 1"/>
              <a:gd name="f291" fmla="*/ f244 f116 1"/>
              <a:gd name="f292" fmla="*/ f245 f116 1"/>
              <a:gd name="f293" fmla="*/ f246 f116 1"/>
              <a:gd name="f294" fmla="*/ f247 f116 1"/>
              <a:gd name="f295" fmla="*/ f248 f116 1"/>
              <a:gd name="f296" fmla="*/ f249 f116 1"/>
              <a:gd name="f297" fmla="*/ f250 f116 1"/>
              <a:gd name="f298" fmla="*/ f251 f116 1"/>
              <a:gd name="f299" fmla="*/ f252 f116 1"/>
              <a:gd name="f300" fmla="*/ f253 f116 1"/>
              <a:gd name="f301" fmla="*/ f254 f116 1"/>
              <a:gd name="f302" fmla="*/ f255 f116 1"/>
              <a:gd name="f303" fmla="*/ f256 f116 1"/>
              <a:gd name="f304" fmla="*/ f257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4">
                <a:pos x="f262" y="f263"/>
              </a:cxn>
              <a:cxn ang="f214">
                <a:pos x="f262" y="f264"/>
              </a:cxn>
              <a:cxn ang="f214">
                <a:pos x="f265" y="f266"/>
              </a:cxn>
              <a:cxn ang="f214">
                <a:pos x="f267" y="f268"/>
              </a:cxn>
              <a:cxn ang="f214">
                <a:pos x="f269" y="f270"/>
              </a:cxn>
              <a:cxn ang="f214">
                <a:pos x="f271" y="f272"/>
              </a:cxn>
              <a:cxn ang="f214">
                <a:pos x="f273" y="f274"/>
              </a:cxn>
              <a:cxn ang="f214">
                <a:pos x="f275" y="f276"/>
              </a:cxn>
              <a:cxn ang="f214">
                <a:pos x="f277" y="f278"/>
              </a:cxn>
              <a:cxn ang="f214">
                <a:pos x="f279" y="f280"/>
              </a:cxn>
              <a:cxn ang="f214">
                <a:pos x="f281" y="f282"/>
              </a:cxn>
              <a:cxn ang="f214">
                <a:pos x="f283" y="f284"/>
              </a:cxn>
              <a:cxn ang="f214">
                <a:pos x="f285" y="f286"/>
              </a:cxn>
              <a:cxn ang="f214">
                <a:pos x="f287" y="f288"/>
              </a:cxn>
              <a:cxn ang="f214">
                <a:pos x="f289" y="f290"/>
              </a:cxn>
              <a:cxn ang="f214">
                <a:pos x="f262" y="f263"/>
              </a:cxn>
              <a:cxn ang="f214">
                <a:pos x="f291" y="f263"/>
              </a:cxn>
              <a:cxn ang="f214">
                <a:pos x="f291" y="f264"/>
              </a:cxn>
              <a:cxn ang="f214">
                <a:pos x="f292" y="f266"/>
              </a:cxn>
              <a:cxn ang="f214">
                <a:pos x="f293" y="f268"/>
              </a:cxn>
              <a:cxn ang="f214">
                <a:pos x="f294" y="f270"/>
              </a:cxn>
              <a:cxn ang="f214">
                <a:pos x="f295" y="f272"/>
              </a:cxn>
              <a:cxn ang="f214">
                <a:pos x="f296" y="f274"/>
              </a:cxn>
              <a:cxn ang="f214">
                <a:pos x="f297" y="f276"/>
              </a:cxn>
              <a:cxn ang="f214">
                <a:pos x="f298" y="f278"/>
              </a:cxn>
              <a:cxn ang="f214">
                <a:pos x="f299" y="f280"/>
              </a:cxn>
              <a:cxn ang="f214">
                <a:pos x="f300" y="f282"/>
              </a:cxn>
              <a:cxn ang="f214">
                <a:pos x="f301" y="f284"/>
              </a:cxn>
              <a:cxn ang="f214">
                <a:pos x="f302" y="f286"/>
              </a:cxn>
              <a:cxn ang="f214">
                <a:pos x="f303" y="f288"/>
              </a:cxn>
              <a:cxn ang="f214">
                <a:pos x="f304" y="f290"/>
              </a:cxn>
              <a:cxn ang="f214">
                <a:pos x="f291" y="f263"/>
              </a:cxn>
            </a:cxnLst>
            <a:rect l="f258" t="f261" r="f259" b="f260"/>
            <a:pathLst>
              <a:path w="3211673" h="2494612">
                <a:moveTo>
                  <a:pt x="f8" y="f5"/>
                </a:move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18" y="f21"/>
                  <a:pt x="f2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cubicBezTo>
                  <a:pt x="f46" y="f47"/>
                  <a:pt x="f6" y="f48"/>
                  <a:pt x="f6" y="f49"/>
                </a:cubicBezTo>
                <a:cubicBezTo>
                  <a:pt x="f6" y="f50"/>
                  <a:pt x="f51" y="f52"/>
                  <a:pt x="f53" y="f54"/>
                </a:cubicBezTo>
                <a:cubicBezTo>
                  <a:pt x="f55" y="f56"/>
                  <a:pt x="f57" y="f58"/>
                  <a:pt x="f59" y="f58"/>
                </a:cubicBezTo>
                <a:cubicBezTo>
                  <a:pt x="f60" y="f58"/>
                  <a:pt x="f61" y="f62"/>
                  <a:pt x="f63" y="f64"/>
                </a:cubicBezTo>
                <a:cubicBezTo>
                  <a:pt x="f65" y="f66"/>
                  <a:pt x="f67" y="f68"/>
                  <a:pt x="f67" y="f69"/>
                </a:cubicBezTo>
                <a:cubicBezTo>
                  <a:pt x="f67" y="f70"/>
                  <a:pt x="f71" y="f72"/>
                  <a:pt x="f73" y="f74"/>
                </a:cubicBezTo>
                <a:cubicBezTo>
                  <a:pt x="f75" y="f76"/>
                  <a:pt x="f77" y="f78"/>
                  <a:pt x="f8" y="f5"/>
                </a:cubicBezTo>
                <a:moveTo>
                  <a:pt x="f79" y="f5"/>
                </a:moveTo>
                <a:lnTo>
                  <a:pt x="f79" y="f9"/>
                </a:lnTo>
                <a:cubicBezTo>
                  <a:pt x="f80" y="f11"/>
                  <a:pt x="f81" y="f13"/>
                  <a:pt x="f82" y="f15"/>
                </a:cubicBezTo>
                <a:cubicBezTo>
                  <a:pt x="f83" y="f17"/>
                  <a:pt x="f84" y="f19"/>
                  <a:pt x="f84" y="f20"/>
                </a:cubicBezTo>
                <a:cubicBezTo>
                  <a:pt x="f84" y="f21"/>
                  <a:pt x="f85" y="f23"/>
                  <a:pt x="f86" y="f25"/>
                </a:cubicBezTo>
                <a:cubicBezTo>
                  <a:pt x="f87" y="f27"/>
                  <a:pt x="f88" y="f29"/>
                  <a:pt x="f89" y="f29"/>
                </a:cubicBezTo>
                <a:cubicBezTo>
                  <a:pt x="f90" y="f29"/>
                  <a:pt x="f91" y="f33"/>
                  <a:pt x="f92" y="f35"/>
                </a:cubicBezTo>
                <a:cubicBezTo>
                  <a:pt x="f93" y="f37"/>
                  <a:pt x="f94" y="f39"/>
                  <a:pt x="f95" y="f39"/>
                </a:cubicBezTo>
                <a:cubicBezTo>
                  <a:pt x="f96" y="f39"/>
                  <a:pt x="f97" y="f43"/>
                  <a:pt x="f98" y="f45"/>
                </a:cubicBezTo>
                <a:cubicBezTo>
                  <a:pt x="f99" y="f47"/>
                  <a:pt x="f100" y="f48"/>
                  <a:pt x="f100" y="f49"/>
                </a:cubicBezTo>
                <a:cubicBezTo>
                  <a:pt x="f100" y="f50"/>
                  <a:pt x="f101" y="f52"/>
                  <a:pt x="f102" y="f54"/>
                </a:cubicBezTo>
                <a:cubicBezTo>
                  <a:pt x="f103" y="f56"/>
                  <a:pt x="f104" y="f58"/>
                  <a:pt x="f105" y="f58"/>
                </a:cubicBezTo>
                <a:cubicBezTo>
                  <a:pt x="f106" y="f58"/>
                  <a:pt x="f107" y="f62"/>
                  <a:pt x="f108" y="f64"/>
                </a:cubicBezTo>
                <a:cubicBezTo>
                  <a:pt x="f109" y="f110"/>
                  <a:pt x="f5" y="f68"/>
                  <a:pt x="f5" y="f69"/>
                </a:cubicBezTo>
                <a:cubicBezTo>
                  <a:pt x="f5" y="f70"/>
                  <a:pt x="f111" y="f72"/>
                  <a:pt x="f112" y="f74"/>
                </a:cubicBezTo>
                <a:cubicBezTo>
                  <a:pt x="f113" y="f76"/>
                  <a:pt x="f114" y="f78"/>
                  <a:pt x="f79" y="f5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517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(green)">
    <p:bg>
      <p:bgPr>
        <a:solidFill>
          <a:srgbClr val="E0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0068B7-31A4-4A5C-92CB-AE38FAE746A3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1811334" y="1031525"/>
            <a:ext cx="8569327" cy="3274027"/>
          </a:xfrm>
        </p:spPr>
        <p:txBody>
          <a:bodyPr anchorCtr="1">
            <a:normAutofit/>
          </a:bodyPr>
          <a:lstStyle>
            <a:lvl1pPr algn="ctr">
              <a:lnSpc>
                <a:spcPct val="100000"/>
              </a:lnSpc>
              <a:defRPr sz="2400" b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8FDF5EC-C39C-42E2-A83A-DFB4E2A104E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811334" y="4771832"/>
            <a:ext cx="8569327" cy="744723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800">
                <a:latin typeface="Arial"/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FE41F3-D94C-45EF-B734-FD26D9ABAD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A5C9A2-ECB3-492A-892B-D56A20D6384C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16D7E7-A685-4479-8172-A52C7B3CDD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B0621F-5228-49D3-B329-E7E98B707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E9C8F0-59AB-4EC2-9193-BC726ADB3269}" type="slidenum">
              <a:t>‹#›</a:t>
            </a:fld>
            <a:endParaRPr lang="sv-SE"/>
          </a:p>
        </p:txBody>
      </p:sp>
      <p:sp>
        <p:nvSpPr>
          <p:cNvPr id="7" name="Bild 9">
            <a:extLst>
              <a:ext uri="{FF2B5EF4-FFF2-40B4-BE49-F238E27FC236}">
                <a16:creationId xmlns:a16="http://schemas.microsoft.com/office/drawing/2014/main" id="{9E36FBCC-32AA-4CA8-9B1E-23A944BF536A}"/>
              </a:ext>
            </a:extLst>
          </p:cNvPr>
          <p:cNvSpPr/>
          <p:nvPr/>
        </p:nvSpPr>
        <p:spPr>
          <a:xfrm>
            <a:off x="423422" y="235915"/>
            <a:ext cx="3211674" cy="24946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11673"/>
              <a:gd name="f7" fmla="val 2494612"/>
              <a:gd name="f8" fmla="val 3084610"/>
              <a:gd name="f9" fmla="val 182999"/>
              <a:gd name="f10" fmla="val 2825652"/>
              <a:gd name="f11" fmla="val 277645"/>
              <a:gd name="f12" fmla="val 2622821"/>
              <a:gd name="f13" fmla="val 426320"/>
              <a:gd name="f14" fmla="val 2475926"/>
              <a:gd name="f15" fmla="val 629279"/>
              <a:gd name="f16" fmla="val 2328967"/>
              <a:gd name="f17" fmla="val 832237"/>
              <a:gd name="f18" fmla="val 2255615"/>
              <a:gd name="f19" fmla="val 1043204"/>
              <a:gd name="f20" fmla="val 1262244"/>
              <a:gd name="f21" fmla="val 1309535"/>
              <a:gd name="f22" fmla="val 2263115"/>
              <a:gd name="f23" fmla="val 1344432"/>
              <a:gd name="f24" fmla="val 2278053"/>
              <a:gd name="f25" fmla="val 1366806"/>
              <a:gd name="f26" fmla="val 2287969"/>
              <a:gd name="f27" fmla="val 1381743"/>
              <a:gd name="f28" fmla="val 2299156"/>
              <a:gd name="f29" fmla="val 1389180"/>
              <a:gd name="f30" fmla="val 2311678"/>
              <a:gd name="f31" fmla="val 2324200"/>
              <a:gd name="f32" fmla="val 2342824"/>
              <a:gd name="f33" fmla="val 1380472"/>
              <a:gd name="f34" fmla="val 2367677"/>
              <a:gd name="f35" fmla="val 1363056"/>
              <a:gd name="f36" fmla="val 2447322"/>
              <a:gd name="f37" fmla="val 1305785"/>
              <a:gd name="f38" fmla="val 2548198"/>
              <a:gd name="f39" fmla="val 1277181"/>
              <a:gd name="f40" fmla="val 2670176"/>
              <a:gd name="f41" fmla="val 2812113"/>
              <a:gd name="f42" fmla="val 2937778"/>
              <a:gd name="f43" fmla="val 1335088"/>
              <a:gd name="f44" fmla="val 3047362"/>
              <a:gd name="f45" fmla="val 1450837"/>
              <a:gd name="f46" fmla="val 3156882"/>
              <a:gd name="f47" fmla="val 1566586"/>
              <a:gd name="f48" fmla="val 1704201"/>
              <a:gd name="f49" fmla="val 1863491"/>
              <a:gd name="f50" fmla="val 2022781"/>
              <a:gd name="f51" fmla="val 3148745"/>
              <a:gd name="f52" fmla="val 2177177"/>
              <a:gd name="f53" fmla="val 3023080"/>
              <a:gd name="f54" fmla="val 2304177"/>
              <a:gd name="f55" fmla="val 2897352"/>
              <a:gd name="f56" fmla="val 2431177"/>
              <a:gd name="f57" fmla="val 2744863"/>
              <a:gd name="f58" fmla="val 2494613"/>
              <a:gd name="f59" fmla="val 2565614"/>
              <a:gd name="f60" fmla="val 2356490"/>
              <a:gd name="f61" fmla="val 2175970"/>
              <a:gd name="f62" fmla="val 2408739"/>
              <a:gd name="f63" fmla="val 2024116"/>
              <a:gd name="f64" fmla="val 2236927"/>
              <a:gd name="f65" fmla="val 1872263"/>
              <a:gd name="f66" fmla="val 2065178"/>
              <a:gd name="f67" fmla="val 1796305"/>
              <a:gd name="f68" fmla="val 1834888"/>
              <a:gd name="f69" fmla="val 1546055"/>
              <a:gd name="f70" fmla="val 1209931"/>
              <a:gd name="f71" fmla="val 1899595"/>
              <a:gd name="f72" fmla="val 908767"/>
              <a:gd name="f73" fmla="val 2106240"/>
              <a:gd name="f74" fmla="val 642309"/>
              <a:gd name="f75" fmla="val 2312822"/>
              <a:gd name="f76" fmla="val 375915"/>
              <a:gd name="f77" fmla="val 2638903"/>
              <a:gd name="f78" fmla="val 161896"/>
              <a:gd name="f79" fmla="val 1288369"/>
              <a:gd name="f80" fmla="val 1029411"/>
              <a:gd name="f81" fmla="val 826580"/>
              <a:gd name="f82" fmla="val 679685"/>
              <a:gd name="f83" fmla="val 532726"/>
              <a:gd name="f84" fmla="val 459373"/>
              <a:gd name="f85" fmla="val 466810"/>
              <a:gd name="f86" fmla="val 481748"/>
              <a:gd name="f87" fmla="val 491664"/>
              <a:gd name="f88" fmla="val 502851"/>
              <a:gd name="f89" fmla="val 515373"/>
              <a:gd name="f90" fmla="val 527895"/>
              <a:gd name="f91" fmla="val 546519"/>
              <a:gd name="f92" fmla="val 571372"/>
              <a:gd name="f93" fmla="val 651017"/>
              <a:gd name="f94" fmla="val 751893"/>
              <a:gd name="f95" fmla="val 873871"/>
              <a:gd name="f96" fmla="val 1015745"/>
              <a:gd name="f97" fmla="val 1141473"/>
              <a:gd name="f98" fmla="val 1251057"/>
              <a:gd name="f99" fmla="val 1360577"/>
              <a:gd name="f100" fmla="val 1415369"/>
              <a:gd name="f101" fmla="val 1352441"/>
              <a:gd name="f102" fmla="val 1226776"/>
              <a:gd name="f103" fmla="val 1101047"/>
              <a:gd name="f104" fmla="val 948558"/>
              <a:gd name="f105" fmla="val 769309"/>
              <a:gd name="f106" fmla="val 560185"/>
              <a:gd name="f107" fmla="val 379601"/>
              <a:gd name="f108" fmla="val 227812"/>
              <a:gd name="f109" fmla="val 75958"/>
              <a:gd name="f110" fmla="val 2065115"/>
              <a:gd name="f111" fmla="val 103291"/>
              <a:gd name="f112" fmla="val 309936"/>
              <a:gd name="f113" fmla="val 516581"/>
              <a:gd name="f114" fmla="val 842661"/>
              <a:gd name="f115" fmla="+- 0 0 -90"/>
              <a:gd name="f116" fmla="*/ f3 1 3211673"/>
              <a:gd name="f117" fmla="*/ f4 1 2494612"/>
              <a:gd name="f118" fmla="+- f7 0 f5"/>
              <a:gd name="f119" fmla="+- f6 0 f5"/>
              <a:gd name="f120" fmla="*/ f115 f0 1"/>
              <a:gd name="f121" fmla="*/ f119 1 3211673"/>
              <a:gd name="f122" fmla="*/ f118 1 2494612"/>
              <a:gd name="f123" fmla="*/ 3084610 f119 1"/>
              <a:gd name="f124" fmla="*/ 0 f118 1"/>
              <a:gd name="f125" fmla="*/ 182999 f118 1"/>
              <a:gd name="f126" fmla="*/ 2475926 f119 1"/>
              <a:gd name="f127" fmla="*/ 629279 f118 1"/>
              <a:gd name="f128" fmla="*/ 2255615 f119 1"/>
              <a:gd name="f129" fmla="*/ 1262244 f118 1"/>
              <a:gd name="f130" fmla="*/ 2278053 f119 1"/>
              <a:gd name="f131" fmla="*/ 1366806 f118 1"/>
              <a:gd name="f132" fmla="*/ 2311678 f119 1"/>
              <a:gd name="f133" fmla="*/ 1389180 f118 1"/>
              <a:gd name="f134" fmla="*/ 2367677 f119 1"/>
              <a:gd name="f135" fmla="*/ 1363056 f118 1"/>
              <a:gd name="f136" fmla="*/ 2670176 f119 1"/>
              <a:gd name="f137" fmla="*/ 1277181 f118 1"/>
              <a:gd name="f138" fmla="*/ 3047362 f119 1"/>
              <a:gd name="f139" fmla="*/ 1450837 f118 1"/>
              <a:gd name="f140" fmla="*/ 3211673 f119 1"/>
              <a:gd name="f141" fmla="*/ 1863491 f118 1"/>
              <a:gd name="f142" fmla="*/ 3023080 f119 1"/>
              <a:gd name="f143" fmla="*/ 2304177 f118 1"/>
              <a:gd name="f144" fmla="*/ 2565614 f119 1"/>
              <a:gd name="f145" fmla="*/ 2494613 f118 1"/>
              <a:gd name="f146" fmla="*/ 2024116 f119 1"/>
              <a:gd name="f147" fmla="*/ 2236927 f118 1"/>
              <a:gd name="f148" fmla="*/ 1796305 f119 1"/>
              <a:gd name="f149" fmla="*/ 1546055 f118 1"/>
              <a:gd name="f150" fmla="*/ 2106240 f119 1"/>
              <a:gd name="f151" fmla="*/ 642309 f118 1"/>
              <a:gd name="f152" fmla="*/ 1288369 f119 1"/>
              <a:gd name="f153" fmla="*/ 679685 f119 1"/>
              <a:gd name="f154" fmla="*/ 459373 f119 1"/>
              <a:gd name="f155" fmla="*/ 481748 f119 1"/>
              <a:gd name="f156" fmla="*/ 515373 f119 1"/>
              <a:gd name="f157" fmla="*/ 571372 f119 1"/>
              <a:gd name="f158" fmla="*/ 873871 f119 1"/>
              <a:gd name="f159" fmla="*/ 1251057 f119 1"/>
              <a:gd name="f160" fmla="*/ 1415369 f119 1"/>
              <a:gd name="f161" fmla="*/ 1226776 f119 1"/>
              <a:gd name="f162" fmla="*/ 769309 f119 1"/>
              <a:gd name="f163" fmla="*/ 227812 f119 1"/>
              <a:gd name="f164" fmla="*/ 0 f119 1"/>
              <a:gd name="f165" fmla="*/ 309936 f119 1"/>
              <a:gd name="f166" fmla="*/ f120 1 f2"/>
              <a:gd name="f167" fmla="*/ f123 1 3211673"/>
              <a:gd name="f168" fmla="*/ f124 1 2494612"/>
              <a:gd name="f169" fmla="*/ f125 1 2494612"/>
              <a:gd name="f170" fmla="*/ f126 1 3211673"/>
              <a:gd name="f171" fmla="*/ f127 1 2494612"/>
              <a:gd name="f172" fmla="*/ f128 1 3211673"/>
              <a:gd name="f173" fmla="*/ f129 1 2494612"/>
              <a:gd name="f174" fmla="*/ f130 1 3211673"/>
              <a:gd name="f175" fmla="*/ f131 1 2494612"/>
              <a:gd name="f176" fmla="*/ f132 1 3211673"/>
              <a:gd name="f177" fmla="*/ f133 1 2494612"/>
              <a:gd name="f178" fmla="*/ f134 1 3211673"/>
              <a:gd name="f179" fmla="*/ f135 1 2494612"/>
              <a:gd name="f180" fmla="*/ f136 1 3211673"/>
              <a:gd name="f181" fmla="*/ f137 1 2494612"/>
              <a:gd name="f182" fmla="*/ f138 1 3211673"/>
              <a:gd name="f183" fmla="*/ f139 1 2494612"/>
              <a:gd name="f184" fmla="*/ f140 1 3211673"/>
              <a:gd name="f185" fmla="*/ f141 1 2494612"/>
              <a:gd name="f186" fmla="*/ f142 1 3211673"/>
              <a:gd name="f187" fmla="*/ f143 1 2494612"/>
              <a:gd name="f188" fmla="*/ f144 1 3211673"/>
              <a:gd name="f189" fmla="*/ f145 1 2494612"/>
              <a:gd name="f190" fmla="*/ f146 1 3211673"/>
              <a:gd name="f191" fmla="*/ f147 1 2494612"/>
              <a:gd name="f192" fmla="*/ f148 1 3211673"/>
              <a:gd name="f193" fmla="*/ f149 1 2494612"/>
              <a:gd name="f194" fmla="*/ f150 1 3211673"/>
              <a:gd name="f195" fmla="*/ f151 1 2494612"/>
              <a:gd name="f196" fmla="*/ f152 1 3211673"/>
              <a:gd name="f197" fmla="*/ f153 1 3211673"/>
              <a:gd name="f198" fmla="*/ f154 1 3211673"/>
              <a:gd name="f199" fmla="*/ f155 1 3211673"/>
              <a:gd name="f200" fmla="*/ f156 1 3211673"/>
              <a:gd name="f201" fmla="*/ f157 1 3211673"/>
              <a:gd name="f202" fmla="*/ f158 1 3211673"/>
              <a:gd name="f203" fmla="*/ f159 1 3211673"/>
              <a:gd name="f204" fmla="*/ f160 1 3211673"/>
              <a:gd name="f205" fmla="*/ f161 1 3211673"/>
              <a:gd name="f206" fmla="*/ f162 1 3211673"/>
              <a:gd name="f207" fmla="*/ f163 1 3211673"/>
              <a:gd name="f208" fmla="*/ f164 1 3211673"/>
              <a:gd name="f209" fmla="*/ f165 1 3211673"/>
              <a:gd name="f210" fmla="*/ f5 1 f121"/>
              <a:gd name="f211" fmla="*/ f6 1 f121"/>
              <a:gd name="f212" fmla="*/ f5 1 f122"/>
              <a:gd name="f213" fmla="*/ f7 1 f122"/>
              <a:gd name="f214" fmla="+- f166 0 f1"/>
              <a:gd name="f215" fmla="*/ f167 1 f121"/>
              <a:gd name="f216" fmla="*/ f168 1 f122"/>
              <a:gd name="f217" fmla="*/ f169 1 f122"/>
              <a:gd name="f218" fmla="*/ f170 1 f121"/>
              <a:gd name="f219" fmla="*/ f171 1 f122"/>
              <a:gd name="f220" fmla="*/ f172 1 f121"/>
              <a:gd name="f221" fmla="*/ f173 1 f122"/>
              <a:gd name="f222" fmla="*/ f174 1 f121"/>
              <a:gd name="f223" fmla="*/ f175 1 f122"/>
              <a:gd name="f224" fmla="*/ f176 1 f121"/>
              <a:gd name="f225" fmla="*/ f177 1 f122"/>
              <a:gd name="f226" fmla="*/ f178 1 f121"/>
              <a:gd name="f227" fmla="*/ f179 1 f122"/>
              <a:gd name="f228" fmla="*/ f180 1 f121"/>
              <a:gd name="f229" fmla="*/ f181 1 f122"/>
              <a:gd name="f230" fmla="*/ f182 1 f121"/>
              <a:gd name="f231" fmla="*/ f183 1 f122"/>
              <a:gd name="f232" fmla="*/ f184 1 f121"/>
              <a:gd name="f233" fmla="*/ f185 1 f122"/>
              <a:gd name="f234" fmla="*/ f186 1 f121"/>
              <a:gd name="f235" fmla="*/ f187 1 f122"/>
              <a:gd name="f236" fmla="*/ f188 1 f121"/>
              <a:gd name="f237" fmla="*/ f189 1 f122"/>
              <a:gd name="f238" fmla="*/ f190 1 f121"/>
              <a:gd name="f239" fmla="*/ f191 1 f122"/>
              <a:gd name="f240" fmla="*/ f192 1 f121"/>
              <a:gd name="f241" fmla="*/ f193 1 f122"/>
              <a:gd name="f242" fmla="*/ f194 1 f121"/>
              <a:gd name="f243" fmla="*/ f195 1 f122"/>
              <a:gd name="f244" fmla="*/ f196 1 f121"/>
              <a:gd name="f245" fmla="*/ f197 1 f121"/>
              <a:gd name="f246" fmla="*/ f198 1 f121"/>
              <a:gd name="f247" fmla="*/ f199 1 f121"/>
              <a:gd name="f248" fmla="*/ f200 1 f121"/>
              <a:gd name="f249" fmla="*/ f201 1 f121"/>
              <a:gd name="f250" fmla="*/ f202 1 f121"/>
              <a:gd name="f251" fmla="*/ f203 1 f121"/>
              <a:gd name="f252" fmla="*/ f204 1 f121"/>
              <a:gd name="f253" fmla="*/ f205 1 f121"/>
              <a:gd name="f254" fmla="*/ f206 1 f121"/>
              <a:gd name="f255" fmla="*/ f207 1 f121"/>
              <a:gd name="f256" fmla="*/ f208 1 f121"/>
              <a:gd name="f257" fmla="*/ f209 1 f121"/>
              <a:gd name="f258" fmla="*/ f210 f116 1"/>
              <a:gd name="f259" fmla="*/ f211 f116 1"/>
              <a:gd name="f260" fmla="*/ f213 f117 1"/>
              <a:gd name="f261" fmla="*/ f212 f117 1"/>
              <a:gd name="f262" fmla="*/ f215 f116 1"/>
              <a:gd name="f263" fmla="*/ f216 f117 1"/>
              <a:gd name="f264" fmla="*/ f217 f117 1"/>
              <a:gd name="f265" fmla="*/ f218 f116 1"/>
              <a:gd name="f266" fmla="*/ f219 f117 1"/>
              <a:gd name="f267" fmla="*/ f220 f116 1"/>
              <a:gd name="f268" fmla="*/ f221 f117 1"/>
              <a:gd name="f269" fmla="*/ f222 f116 1"/>
              <a:gd name="f270" fmla="*/ f223 f117 1"/>
              <a:gd name="f271" fmla="*/ f224 f116 1"/>
              <a:gd name="f272" fmla="*/ f225 f117 1"/>
              <a:gd name="f273" fmla="*/ f226 f116 1"/>
              <a:gd name="f274" fmla="*/ f227 f117 1"/>
              <a:gd name="f275" fmla="*/ f228 f116 1"/>
              <a:gd name="f276" fmla="*/ f229 f117 1"/>
              <a:gd name="f277" fmla="*/ f230 f116 1"/>
              <a:gd name="f278" fmla="*/ f231 f117 1"/>
              <a:gd name="f279" fmla="*/ f232 f116 1"/>
              <a:gd name="f280" fmla="*/ f233 f117 1"/>
              <a:gd name="f281" fmla="*/ f234 f116 1"/>
              <a:gd name="f282" fmla="*/ f235 f117 1"/>
              <a:gd name="f283" fmla="*/ f236 f116 1"/>
              <a:gd name="f284" fmla="*/ f237 f117 1"/>
              <a:gd name="f285" fmla="*/ f238 f116 1"/>
              <a:gd name="f286" fmla="*/ f239 f117 1"/>
              <a:gd name="f287" fmla="*/ f240 f116 1"/>
              <a:gd name="f288" fmla="*/ f241 f117 1"/>
              <a:gd name="f289" fmla="*/ f242 f116 1"/>
              <a:gd name="f290" fmla="*/ f243 f117 1"/>
              <a:gd name="f291" fmla="*/ f244 f116 1"/>
              <a:gd name="f292" fmla="*/ f245 f116 1"/>
              <a:gd name="f293" fmla="*/ f246 f116 1"/>
              <a:gd name="f294" fmla="*/ f247 f116 1"/>
              <a:gd name="f295" fmla="*/ f248 f116 1"/>
              <a:gd name="f296" fmla="*/ f249 f116 1"/>
              <a:gd name="f297" fmla="*/ f250 f116 1"/>
              <a:gd name="f298" fmla="*/ f251 f116 1"/>
              <a:gd name="f299" fmla="*/ f252 f116 1"/>
              <a:gd name="f300" fmla="*/ f253 f116 1"/>
              <a:gd name="f301" fmla="*/ f254 f116 1"/>
              <a:gd name="f302" fmla="*/ f255 f116 1"/>
              <a:gd name="f303" fmla="*/ f256 f116 1"/>
              <a:gd name="f304" fmla="*/ f257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4">
                <a:pos x="f262" y="f263"/>
              </a:cxn>
              <a:cxn ang="f214">
                <a:pos x="f262" y="f264"/>
              </a:cxn>
              <a:cxn ang="f214">
                <a:pos x="f265" y="f266"/>
              </a:cxn>
              <a:cxn ang="f214">
                <a:pos x="f267" y="f268"/>
              </a:cxn>
              <a:cxn ang="f214">
                <a:pos x="f269" y="f270"/>
              </a:cxn>
              <a:cxn ang="f214">
                <a:pos x="f271" y="f272"/>
              </a:cxn>
              <a:cxn ang="f214">
                <a:pos x="f273" y="f274"/>
              </a:cxn>
              <a:cxn ang="f214">
                <a:pos x="f275" y="f276"/>
              </a:cxn>
              <a:cxn ang="f214">
                <a:pos x="f277" y="f278"/>
              </a:cxn>
              <a:cxn ang="f214">
                <a:pos x="f279" y="f280"/>
              </a:cxn>
              <a:cxn ang="f214">
                <a:pos x="f281" y="f282"/>
              </a:cxn>
              <a:cxn ang="f214">
                <a:pos x="f283" y="f284"/>
              </a:cxn>
              <a:cxn ang="f214">
                <a:pos x="f285" y="f286"/>
              </a:cxn>
              <a:cxn ang="f214">
                <a:pos x="f287" y="f288"/>
              </a:cxn>
              <a:cxn ang="f214">
                <a:pos x="f289" y="f290"/>
              </a:cxn>
              <a:cxn ang="f214">
                <a:pos x="f262" y="f263"/>
              </a:cxn>
              <a:cxn ang="f214">
                <a:pos x="f291" y="f263"/>
              </a:cxn>
              <a:cxn ang="f214">
                <a:pos x="f291" y="f264"/>
              </a:cxn>
              <a:cxn ang="f214">
                <a:pos x="f292" y="f266"/>
              </a:cxn>
              <a:cxn ang="f214">
                <a:pos x="f293" y="f268"/>
              </a:cxn>
              <a:cxn ang="f214">
                <a:pos x="f294" y="f270"/>
              </a:cxn>
              <a:cxn ang="f214">
                <a:pos x="f295" y="f272"/>
              </a:cxn>
              <a:cxn ang="f214">
                <a:pos x="f296" y="f274"/>
              </a:cxn>
              <a:cxn ang="f214">
                <a:pos x="f297" y="f276"/>
              </a:cxn>
              <a:cxn ang="f214">
                <a:pos x="f298" y="f278"/>
              </a:cxn>
              <a:cxn ang="f214">
                <a:pos x="f299" y="f280"/>
              </a:cxn>
              <a:cxn ang="f214">
                <a:pos x="f300" y="f282"/>
              </a:cxn>
              <a:cxn ang="f214">
                <a:pos x="f301" y="f284"/>
              </a:cxn>
              <a:cxn ang="f214">
                <a:pos x="f302" y="f286"/>
              </a:cxn>
              <a:cxn ang="f214">
                <a:pos x="f303" y="f288"/>
              </a:cxn>
              <a:cxn ang="f214">
                <a:pos x="f304" y="f290"/>
              </a:cxn>
              <a:cxn ang="f214">
                <a:pos x="f291" y="f263"/>
              </a:cxn>
            </a:cxnLst>
            <a:rect l="f258" t="f261" r="f259" b="f260"/>
            <a:pathLst>
              <a:path w="3211673" h="2494612">
                <a:moveTo>
                  <a:pt x="f8" y="f5"/>
                </a:move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18" y="f21"/>
                  <a:pt x="f2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cubicBezTo>
                  <a:pt x="f46" y="f47"/>
                  <a:pt x="f6" y="f48"/>
                  <a:pt x="f6" y="f49"/>
                </a:cubicBezTo>
                <a:cubicBezTo>
                  <a:pt x="f6" y="f50"/>
                  <a:pt x="f51" y="f52"/>
                  <a:pt x="f53" y="f54"/>
                </a:cubicBezTo>
                <a:cubicBezTo>
                  <a:pt x="f55" y="f56"/>
                  <a:pt x="f57" y="f58"/>
                  <a:pt x="f59" y="f58"/>
                </a:cubicBezTo>
                <a:cubicBezTo>
                  <a:pt x="f60" y="f58"/>
                  <a:pt x="f61" y="f62"/>
                  <a:pt x="f63" y="f64"/>
                </a:cubicBezTo>
                <a:cubicBezTo>
                  <a:pt x="f65" y="f66"/>
                  <a:pt x="f67" y="f68"/>
                  <a:pt x="f67" y="f69"/>
                </a:cubicBezTo>
                <a:cubicBezTo>
                  <a:pt x="f67" y="f70"/>
                  <a:pt x="f71" y="f72"/>
                  <a:pt x="f73" y="f74"/>
                </a:cubicBezTo>
                <a:cubicBezTo>
                  <a:pt x="f75" y="f76"/>
                  <a:pt x="f77" y="f78"/>
                  <a:pt x="f8" y="f5"/>
                </a:cubicBezTo>
                <a:moveTo>
                  <a:pt x="f79" y="f5"/>
                </a:moveTo>
                <a:lnTo>
                  <a:pt x="f79" y="f9"/>
                </a:lnTo>
                <a:cubicBezTo>
                  <a:pt x="f80" y="f11"/>
                  <a:pt x="f81" y="f13"/>
                  <a:pt x="f82" y="f15"/>
                </a:cubicBezTo>
                <a:cubicBezTo>
                  <a:pt x="f83" y="f17"/>
                  <a:pt x="f84" y="f19"/>
                  <a:pt x="f84" y="f20"/>
                </a:cubicBezTo>
                <a:cubicBezTo>
                  <a:pt x="f84" y="f21"/>
                  <a:pt x="f85" y="f23"/>
                  <a:pt x="f86" y="f25"/>
                </a:cubicBezTo>
                <a:cubicBezTo>
                  <a:pt x="f87" y="f27"/>
                  <a:pt x="f88" y="f29"/>
                  <a:pt x="f89" y="f29"/>
                </a:cubicBezTo>
                <a:cubicBezTo>
                  <a:pt x="f90" y="f29"/>
                  <a:pt x="f91" y="f33"/>
                  <a:pt x="f92" y="f35"/>
                </a:cubicBezTo>
                <a:cubicBezTo>
                  <a:pt x="f93" y="f37"/>
                  <a:pt x="f94" y="f39"/>
                  <a:pt x="f95" y="f39"/>
                </a:cubicBezTo>
                <a:cubicBezTo>
                  <a:pt x="f96" y="f39"/>
                  <a:pt x="f97" y="f43"/>
                  <a:pt x="f98" y="f45"/>
                </a:cubicBezTo>
                <a:cubicBezTo>
                  <a:pt x="f99" y="f47"/>
                  <a:pt x="f100" y="f48"/>
                  <a:pt x="f100" y="f49"/>
                </a:cubicBezTo>
                <a:cubicBezTo>
                  <a:pt x="f100" y="f50"/>
                  <a:pt x="f101" y="f52"/>
                  <a:pt x="f102" y="f54"/>
                </a:cubicBezTo>
                <a:cubicBezTo>
                  <a:pt x="f103" y="f56"/>
                  <a:pt x="f104" y="f58"/>
                  <a:pt x="f105" y="f58"/>
                </a:cubicBezTo>
                <a:cubicBezTo>
                  <a:pt x="f106" y="f58"/>
                  <a:pt x="f107" y="f62"/>
                  <a:pt x="f108" y="f64"/>
                </a:cubicBezTo>
                <a:cubicBezTo>
                  <a:pt x="f109" y="f110"/>
                  <a:pt x="f5" y="f68"/>
                  <a:pt x="f5" y="f69"/>
                </a:cubicBezTo>
                <a:cubicBezTo>
                  <a:pt x="f5" y="f70"/>
                  <a:pt x="f111" y="f72"/>
                  <a:pt x="f112" y="f74"/>
                </a:cubicBezTo>
                <a:cubicBezTo>
                  <a:pt x="f113" y="f76"/>
                  <a:pt x="f114" y="f78"/>
                  <a:pt x="f79" y="f5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8228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an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">
            <a:extLst>
              <a:ext uri="{FF2B5EF4-FFF2-40B4-BE49-F238E27FC236}">
                <a16:creationId xmlns:a16="http://schemas.microsoft.com/office/drawing/2014/main" id="{5FFE69C8-99E6-47C3-B7A1-13E58346B7E8}"/>
              </a:ext>
            </a:extLst>
          </p:cNvPr>
          <p:cNvSpPr txBox="1">
            <a:spLocks noGrp="1"/>
          </p:cNvSpPr>
          <p:nvPr>
            <p:ph type="pic" idx="4294967295" hasCustomPrompt="1"/>
          </p:nvPr>
        </p:nvSpPr>
        <p:spPr>
          <a:xfrm>
            <a:off x="0" y="0"/>
            <a:ext cx="12191996" cy="2736854"/>
          </a:xfrm>
          <a:solidFill>
            <a:srgbClr val="BFBFBF"/>
          </a:solidFill>
        </p:spPr>
        <p:txBody>
          <a:bodyPr anchor="ctr" anchorCtr="1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 image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D45EC86A-FD6F-4C3B-A24F-68AA32A5239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11334" y="3173150"/>
            <a:ext cx="8569327" cy="1792470"/>
          </a:xfrm>
        </p:spPr>
        <p:txBody>
          <a:bodyPr anchorCtr="1">
            <a:normAutofit/>
          </a:bodyPr>
          <a:lstStyle>
            <a:lvl1pPr algn="ctr">
              <a:lnSpc>
                <a:spcPct val="100000"/>
              </a:lnSpc>
              <a:defRPr sz="2400" b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A58B33C2-C2B8-4008-96A3-4DD0C570F2E9}"/>
              </a:ext>
            </a:extLst>
          </p:cNvPr>
          <p:cNvSpPr txBox="1">
            <a:spLocks noGrp="1"/>
          </p:cNvSpPr>
          <p:nvPr>
            <p:ph type="subTitle" idx="4294967295" hasCustomPrompt="1"/>
          </p:nvPr>
        </p:nvSpPr>
        <p:spPr>
          <a:xfrm>
            <a:off x="1811334" y="5522747"/>
            <a:ext cx="8569327" cy="744723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800">
                <a:latin typeface="Arial"/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att and format </a:t>
            </a:r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CE8CAB0-A862-4E50-B9C4-2E2B36983F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96A1513-328E-4387-8F16-4A6D41681BE5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F826CA9-7E41-465B-B236-0DB68A828A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61DBEBB-4BF0-41CB-A402-AD62E07D17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6B4DCC0-64CA-4689-A80B-EA6A1E2BA2A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6533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in box (green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B5516B-F36B-432D-BB86-7567077FDD2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733906" y="2898877"/>
            <a:ext cx="8724209" cy="1060252"/>
          </a:xfrm>
          <a:solidFill>
            <a:srgbClr val="00B7A6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defRPr sz="5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44F5E31C-6FF0-4F24-826D-95B308510D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569895-1028-433F-9256-E8434A2FFF61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0ADD7805-652B-4593-9F1C-E2B1003DA6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D224828-DFC8-4444-BF5C-154AC33D97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1CDE72-933E-4D4D-B923-AE8B8FD5212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98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 slide (blue)">
    <p:bg>
      <p:bgPr>
        <a:solidFill>
          <a:srgbClr val="3E3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8FCE9-1C03-4E1B-98E7-F30277B9433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49314" y="2086040"/>
            <a:ext cx="5095011" cy="1060252"/>
          </a:xfrm>
          <a:solidFill>
            <a:srgbClr val="FFFFFF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defRPr sz="5000"/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- </a:t>
            </a:r>
            <a:r>
              <a:rPr lang="sv-SE" dirty="0" err="1"/>
              <a:t>row</a:t>
            </a:r>
            <a:r>
              <a:rPr lang="sv-SE" dirty="0"/>
              <a:t>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B6FCEDE-E12F-4E9D-B798-5F429E5FDFBC}"/>
              </a:ext>
            </a:extLst>
          </p:cNvPr>
          <p:cNvSpPr txBox="1">
            <a:spLocks noGrp="1"/>
          </p:cNvSpPr>
          <p:nvPr>
            <p:ph type="subTitle" idx="4294967295" hasCustomPrompt="1"/>
          </p:nvPr>
        </p:nvSpPr>
        <p:spPr>
          <a:xfrm>
            <a:off x="5111422" y="3094732"/>
            <a:ext cx="3446739" cy="1060252"/>
          </a:xfrm>
          <a:solidFill>
            <a:srgbClr val="FFFFFF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5000" b="1">
                <a:latin typeface="Arial"/>
              </a:defRPr>
            </a:lvl1pPr>
          </a:lstStyle>
          <a:p>
            <a:pPr lvl="0"/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row</a:t>
            </a:r>
            <a:r>
              <a:rPr lang="sv-SE" dirty="0"/>
              <a:t> 2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2A87CBD1-FD3A-4823-8EF9-48208B3BE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462" y="5965629"/>
            <a:ext cx="1819683" cy="6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32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in box (pale green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968FA3-694E-4FBB-B328-74126DFBF3D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733898" y="2898877"/>
            <a:ext cx="8724209" cy="1060252"/>
          </a:xfrm>
          <a:solidFill>
            <a:srgbClr val="E0F2EF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defRPr sz="5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937AB7F-7288-4016-A6F7-C70400FEB8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5ED241-7704-49D1-A161-22CAA44DE0AC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D9415A2-BFAD-470D-AEFF-9A9320F373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0AFA056-6EC5-411B-BBF2-24FA8A7309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EA3DC6-B1F6-4206-AEBF-751D0CA4CF1A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381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in box (blu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1718FB-5F42-446A-B311-90E1968DF05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733907" y="2898877"/>
            <a:ext cx="8724209" cy="1060252"/>
          </a:xfrm>
          <a:solidFill>
            <a:srgbClr val="3E397C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8D2E200-1867-4DF0-8E77-DFE1E6D6CE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60A799-7430-4356-A8B7-5347C22CE336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F1653B8-E394-4A00-977D-23A655EE8C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7C292691-594D-46CA-8DCD-BA521BFC3B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8D29BB-232A-49EF-8B89-A1E815309BA0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602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in box (lilac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8B0C52-E92A-441C-B833-86F1E88102A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733898" y="2898877"/>
            <a:ext cx="8724209" cy="1060252"/>
          </a:xfrm>
          <a:solidFill>
            <a:srgbClr val="DEDDEC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defRPr sz="5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8086FAF-79C9-4BCB-99E0-C7032E132A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F70FF4-5847-4301-B474-A7F980A954F7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EEF8F9C-44E4-4E26-9F46-66549265D1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ED3E4B4-2B00-4331-BFAC-C1B599D669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C1E72A-4A78-4CC6-9E43-703F55C76054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242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in box (yellow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5426C-8352-4CE2-80D9-6E8FE693225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733907" y="2898877"/>
            <a:ext cx="8724209" cy="1060252"/>
          </a:xfrm>
          <a:solidFill>
            <a:srgbClr val="FFEA84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defRPr sz="5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A927879-99AE-4BC3-8D38-09619F7400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213ED0-3286-46C8-8F33-98510C5BEBC2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4836A23-C769-433B-9A74-01AD89C4FA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EE360C5C-489D-484C-AB83-5071FE9EFD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857A1-6551-41E7-82C1-4AC514138D9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508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in box (pale yellow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BC4E66-3AF8-4052-837C-59864E5EEAE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733907" y="2898877"/>
            <a:ext cx="8724209" cy="1060252"/>
          </a:xfrm>
          <a:solidFill>
            <a:srgbClr val="FFF8D2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defRPr sz="5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E6DC2F4-E282-4A0D-B10F-1E07341C8A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D23183-12F4-4360-A754-3A70F526C9DD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1F29751-0391-4777-8566-BE1B9FB56A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5A08CF85-8C11-435A-BEE3-613DED4C9A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3DAECF-034A-4968-B97E-58E6F594AD3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687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in box (red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CE192D-A80B-4B2F-940F-D04FF702DE8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733907" y="2898877"/>
            <a:ext cx="8724209" cy="1060252"/>
          </a:xfrm>
          <a:solidFill>
            <a:srgbClr val="E41E2F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A623A1F8-371C-4BB5-95A1-45E2B4C291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809C0D-224B-46B4-895D-60BDC876DCB5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08302C89-7DB3-4B1F-8D42-6CC1EF74EF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93DEB4A-747A-403D-83B8-CA3B2ACC54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A4C496-0D7C-4F77-93A7-656DE6608CAF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612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569001-68D4-480C-8987-A4004A218B72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1811334" y="1104192"/>
            <a:ext cx="8569327" cy="2075011"/>
          </a:xfrm>
        </p:spPr>
        <p:txBody>
          <a:bodyPr anchorCtr="1">
            <a:normAutofit/>
          </a:bodyPr>
          <a:lstStyle>
            <a:lvl1pPr algn="ctr">
              <a:lnSpc>
                <a:spcPct val="100000"/>
              </a:lnSpc>
              <a:defRPr sz="5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BDBB1AE-0C2D-4DA4-9DEC-83D366D1F830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811334" y="3374492"/>
            <a:ext cx="8569327" cy="2142064"/>
          </a:xfrm>
        </p:spPr>
        <p:txBody>
          <a:bodyPr anchorCtr="1">
            <a:normAutofit/>
          </a:bodyPr>
          <a:lstStyle>
            <a:lvl1pPr marL="0" indent="0" algn="ctr">
              <a:buNone/>
              <a:defRPr sz="2200">
                <a:latin typeface="Arial"/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B9E903-DB95-4595-AB30-131568FEDC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CCAE16-6C3A-4714-B951-93FB7A4B68F5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F0DB1C-22D8-493D-8E9E-876E6A8006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1EBAA2-4795-4B8B-BCC3-61EFF95A6D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A9B286-68B1-421A-8730-D0F3234BD168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5395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(green)">
    <p:bg>
      <p:bgPr>
        <a:solidFill>
          <a:srgbClr val="00B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E2E09C-787A-4897-AB34-2430FFED5672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1811334" y="1104192"/>
            <a:ext cx="8569327" cy="2075011"/>
          </a:xfrm>
        </p:spPr>
        <p:txBody>
          <a:bodyPr anchorCtr="1">
            <a:normAutofit/>
          </a:bodyPr>
          <a:lstStyle>
            <a:lvl1pPr algn="ctr">
              <a:lnSpc>
                <a:spcPct val="100000"/>
              </a:lnSpc>
              <a:defRPr sz="5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3C157B6-DB4D-4BC6-BCDE-BAF13E31560C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811334" y="3374492"/>
            <a:ext cx="8569327" cy="2142064"/>
          </a:xfrm>
        </p:spPr>
        <p:txBody>
          <a:bodyPr anchorCtr="1">
            <a:normAutofit/>
          </a:bodyPr>
          <a:lstStyle>
            <a:lvl1pPr marL="0" indent="0" algn="ctr">
              <a:buNone/>
              <a:defRPr sz="2200">
                <a:latin typeface="Arial"/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33A049-77C0-4EA3-8D0C-7BA1F03227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295411-3733-4BDA-A177-B2E419289C02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54DE70-B2B4-46D8-B0DF-1172029786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0CD4AA-FCDE-4CDD-856A-23C101E63D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5148A3-B20A-4544-8D7E-092FA95227C7}" type="slidenum"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A9D478C9-47CC-48FD-9D66-3D48937A9F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462" y="5965629"/>
            <a:ext cx="1819683" cy="6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5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(red)">
    <p:bg>
      <p:bgPr>
        <a:solidFill>
          <a:srgbClr val="E41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C7E8D-5BE2-4EF2-A352-474FDF94898C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1811334" y="1104192"/>
            <a:ext cx="8569327" cy="2075011"/>
          </a:xfrm>
        </p:spPr>
        <p:txBody>
          <a:bodyPr anchorCtr="1">
            <a:normAutofit/>
          </a:bodyPr>
          <a:lstStyle>
            <a:lvl1pPr algn="ctr">
              <a:lnSpc>
                <a:spcPct val="100000"/>
              </a:lnSpc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182C86-F84F-414A-A5C3-321F444A7F51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811334" y="3374492"/>
            <a:ext cx="8569327" cy="2142064"/>
          </a:xfrm>
        </p:spPr>
        <p:txBody>
          <a:bodyPr anchorCtr="1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E3EE2B-9EC3-491C-8E5E-F79B5EA7CA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8B37389-1771-44FE-9145-9354FF69402D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7E84DD-5962-48A0-A4F5-4C92304D44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ED84F0-CD10-4981-A233-D0F2F90B99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FBF5D89-6CFC-41FB-94D7-C1CEF140C188}" type="slidenum"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EA27DD5E-4720-43BC-A580-555B8F2B8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462" y="5965629"/>
            <a:ext cx="1819683" cy="6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89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(blue)">
    <p:bg>
      <p:bgPr>
        <a:solidFill>
          <a:srgbClr val="3E3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DFFCDF-5B8C-4FF7-9081-9A12750BC95D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1811334" y="1104192"/>
            <a:ext cx="8569327" cy="2075011"/>
          </a:xfrm>
        </p:spPr>
        <p:txBody>
          <a:bodyPr anchorCtr="1">
            <a:normAutofit/>
          </a:bodyPr>
          <a:lstStyle>
            <a:lvl1pPr algn="ctr">
              <a:lnSpc>
                <a:spcPct val="100000"/>
              </a:lnSpc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A6DFA-626B-49BF-8F68-44B5A602EA57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811334" y="3374492"/>
            <a:ext cx="8569327" cy="2142064"/>
          </a:xfrm>
        </p:spPr>
        <p:txBody>
          <a:bodyPr anchorCtr="1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subtitle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591ECA-9EDC-4FF7-B975-71D1868CBE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32CE821-958A-4432-A800-757CD93D3F69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4AF1B9-05C3-48C1-8EFD-3F2D56E09D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864176-D813-4EDD-8BE5-1C608E437A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E1688F8-B50B-4138-9739-B02D2576614C}" type="slidenum">
              <a:t>‹#›</a:t>
            </a:fld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B7F2DDF7-ED23-415A-B6BC-BB06200F6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462" y="5965629"/>
            <a:ext cx="1819683" cy="6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6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 slide (green)">
    <p:bg>
      <p:bgPr>
        <a:solidFill>
          <a:srgbClr val="00B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ABE1B8-3C29-45EB-9631-6E990439561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77986" y="2086040"/>
            <a:ext cx="5237678" cy="1060252"/>
          </a:xfrm>
          <a:solidFill>
            <a:srgbClr val="FFFFFF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defRPr sz="5000"/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– </a:t>
            </a:r>
            <a:r>
              <a:rPr lang="sv-SE" dirty="0" err="1"/>
              <a:t>row</a:t>
            </a:r>
            <a:r>
              <a:rPr lang="sv-SE" dirty="0"/>
              <a:t>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05E3BF-8C61-464E-9A44-F1947DE6B59B}"/>
              </a:ext>
            </a:extLst>
          </p:cNvPr>
          <p:cNvSpPr txBox="1">
            <a:spLocks noGrp="1"/>
          </p:cNvSpPr>
          <p:nvPr>
            <p:ph type="subTitle" idx="4294967295" hasCustomPrompt="1"/>
          </p:nvPr>
        </p:nvSpPr>
        <p:spPr>
          <a:xfrm>
            <a:off x="5111427" y="3094732"/>
            <a:ext cx="3446739" cy="1060252"/>
          </a:xfrm>
          <a:solidFill>
            <a:srgbClr val="FFFFFF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5000" b="1">
                <a:latin typeface="Arial"/>
              </a:defRPr>
            </a:lvl1pPr>
          </a:lstStyle>
          <a:p>
            <a:pPr lvl="0"/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row</a:t>
            </a:r>
            <a:r>
              <a:rPr lang="sv-SE" dirty="0"/>
              <a:t> 2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43030821-4A93-4C3E-9099-1C29DD964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462" y="5965629"/>
            <a:ext cx="1819683" cy="6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57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(red)">
    <p:bg>
      <p:bgPr>
        <a:solidFill>
          <a:srgbClr val="E41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D1B92E2-16CF-4D0F-8C22-8C53D0814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094" y="1847350"/>
            <a:ext cx="2689812" cy="31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06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(green)">
    <p:bg>
      <p:bgPr>
        <a:solidFill>
          <a:srgbClr val="00B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57CC571-BEF8-41F2-BFF1-9794B742DB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094" y="1847350"/>
            <a:ext cx="2689812" cy="31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8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(blue)">
    <p:bg>
      <p:bgPr>
        <a:solidFill>
          <a:srgbClr val="3E3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7D43422-CA99-4888-AADA-B14A98BE6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094" y="1847350"/>
            <a:ext cx="2689812" cy="31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1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Imag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">
            <a:extLst>
              <a:ext uri="{FF2B5EF4-FFF2-40B4-BE49-F238E27FC236}">
                <a16:creationId xmlns:a16="http://schemas.microsoft.com/office/drawing/2014/main" id="{03BFB836-D44A-4F1A-ABF5-A8D1E7D2EC53}"/>
              </a:ext>
            </a:extLst>
          </p:cNvPr>
          <p:cNvSpPr txBox="1">
            <a:spLocks noGrp="1"/>
          </p:cNvSpPr>
          <p:nvPr>
            <p:ph type="pic" idx="4294967295" hasCustomPrompt="1"/>
          </p:nvPr>
        </p:nvSpPr>
        <p:spPr>
          <a:xfrm>
            <a:off x="4" y="-304800"/>
            <a:ext cx="12191996" cy="6019800"/>
          </a:xfrm>
          <a:solidFill>
            <a:srgbClr val="BFBFBF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image</a:t>
            </a:r>
          </a:p>
        </p:txBody>
      </p:sp>
      <p:pic>
        <p:nvPicPr>
          <p:cNvPr id="3" name="Bildobjekt 21" descr="En bild som visar text&#10;&#10;Automatiskt genererad beskrivning">
            <a:extLst>
              <a:ext uri="{FF2B5EF4-FFF2-40B4-BE49-F238E27FC236}">
                <a16:creationId xmlns:a16="http://schemas.microsoft.com/office/drawing/2014/main" id="{FD90D0E4-0892-44A8-86C3-50F6730FF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462" y="5974543"/>
            <a:ext cx="1812860" cy="5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5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7FDB91-74DF-7FEF-5A83-E9D3DF1C1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512764"/>
            <a:ext cx="4929186" cy="15113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8D3625-4028-EFD3-8BD9-666E1F9A70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72263" y="2565400"/>
            <a:ext cx="4932362" cy="3751263"/>
          </a:xfrm>
        </p:spPr>
        <p:txBody>
          <a:bodyPr/>
          <a:lstStyle/>
          <a:p>
            <a:pPr lvl="0"/>
            <a:r>
              <a:rPr lang="sv-SE" dirty="0"/>
              <a:t>Klicka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DB79FA-B731-D135-5911-6248DB197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49DC-5058-4304-8AE9-2DC8DDF1DCC8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83FBF7-094A-8931-3DD3-1A5A3CB4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11A88A-13A7-D5D4-3F36-ED44F146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7CE4-9746-41F8-A9C5-F91E3624165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C9D6D6B-1250-4B07-A8B3-ED7796E1DD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252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400"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Klicka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infoga</a:t>
            </a:r>
            <a:r>
              <a:rPr lang="en-US" dirty="0"/>
              <a:t> </a:t>
            </a:r>
            <a:r>
              <a:rPr lang="en-US" dirty="0" err="1"/>
              <a:t>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546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  <p15:guide id="2" pos="7310">
          <p15:clr>
            <a:srgbClr val="FBAE40"/>
          </p15:clr>
        </p15:guide>
        <p15:guide id="3" orient="horz" pos="397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utsida (grö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46D2F76F-3823-2D5C-D0A4-7AB8B20CB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94" y="1847883"/>
            <a:ext cx="2688905" cy="316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4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(imag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ED4B5E2-F096-4DAA-8B2B-B4934E5B8E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3819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400"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209E0EFF-84EC-4E40-A16C-F1C53BD77B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77986" y="533465"/>
            <a:ext cx="5237678" cy="1060252"/>
          </a:xfrm>
          <a:solidFill>
            <a:srgbClr val="FFFFFF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defRPr sz="5000"/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– </a:t>
            </a:r>
            <a:r>
              <a:rPr lang="sv-SE" dirty="0" err="1"/>
              <a:t>row</a:t>
            </a:r>
            <a:r>
              <a:rPr lang="sv-SE" dirty="0"/>
              <a:t> 1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897D5A63-3C26-49B0-AD13-3F102AB5CE44}"/>
              </a:ext>
            </a:extLst>
          </p:cNvPr>
          <p:cNvSpPr txBox="1">
            <a:spLocks noGrp="1"/>
          </p:cNvSpPr>
          <p:nvPr>
            <p:ph type="subTitle" idx="4294967295" hasCustomPrompt="1"/>
          </p:nvPr>
        </p:nvSpPr>
        <p:spPr>
          <a:xfrm>
            <a:off x="5111434" y="1542157"/>
            <a:ext cx="3446739" cy="1060252"/>
          </a:xfrm>
          <a:solidFill>
            <a:srgbClr val="FFFFFF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5000" b="1">
                <a:latin typeface="Arial"/>
              </a:defRPr>
            </a:lvl1pPr>
          </a:lstStyle>
          <a:p>
            <a:pPr lvl="0"/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row</a:t>
            </a:r>
            <a:r>
              <a:rPr lang="sv-SE" dirty="0"/>
              <a:t> 2</a:t>
            </a:r>
          </a:p>
        </p:txBody>
      </p:sp>
      <p:pic>
        <p:nvPicPr>
          <p:cNvPr id="5" name="Bildobjekt 21" descr="En bild som visar text&#10;&#10;Automatiskt genererad beskrivning">
            <a:extLst>
              <a:ext uri="{FF2B5EF4-FFF2-40B4-BE49-F238E27FC236}">
                <a16:creationId xmlns:a16="http://schemas.microsoft.com/office/drawing/2014/main" id="{9085E920-5D7F-4201-B27F-42550F8E4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462" y="5974543"/>
            <a:ext cx="1812860" cy="5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2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one line title (imag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D2F01B7-B6D6-4904-8EED-8616B931F4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3819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400"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63A75BAA-A740-4CA2-90F6-46A6D1DB2C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69794" y="1489177"/>
            <a:ext cx="2852410" cy="1060252"/>
          </a:xfrm>
          <a:solidFill>
            <a:srgbClr val="FFFFFF"/>
          </a:solidFill>
        </p:spPr>
        <p:txBody>
          <a:bodyPr wrap="none" lIns="143999" tIns="143999" rIns="143999" bIns="143999" anchor="ctr" anchorCtr="1">
            <a:spAutoFit/>
          </a:bodyPr>
          <a:lstStyle>
            <a:lvl1pPr algn="ctr">
              <a:lnSpc>
                <a:spcPct val="100000"/>
              </a:lnSpc>
              <a:defRPr sz="5000"/>
            </a:lvl1pPr>
          </a:lstStyle>
          <a:p>
            <a:pPr lvl="0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pic>
        <p:nvPicPr>
          <p:cNvPr id="6" name="Bildobjekt 21" descr="En bild som visar text&#10;&#10;Automatiskt genererad beskrivning">
            <a:extLst>
              <a:ext uri="{FF2B5EF4-FFF2-40B4-BE49-F238E27FC236}">
                <a16:creationId xmlns:a16="http://schemas.microsoft.com/office/drawing/2014/main" id="{82E3C549-109C-4DF9-B27D-14EB6587F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462" y="5974543"/>
            <a:ext cx="1812860" cy="5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06BA4-B27D-4123-8978-0AC09DC00E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0BF693-0135-4236-8683-D7F24E9ECFF9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1811334" y="2555235"/>
            <a:ext cx="8569327" cy="31686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text</a:t>
            </a:r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D0B8B7-2EFF-4CDA-B86F-015E6C7EA2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AAECEE-DB8C-4078-AC83-29791ADDBEF1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6ACE7F-0759-409A-8E97-8BE486CC54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149745-24E5-4FA2-B5BE-C8139A8DDB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665E26-2C8D-4BEF-9B0C-5A050C10243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6315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93D95-CBBF-4ED2-9385-8934D00E0B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94F7BC-139E-4B27-98CD-25C068360D73}"/>
              </a:ext>
            </a:extLst>
          </p:cNvPr>
          <p:cNvSpPr txBox="1">
            <a:spLocks noGrp="1"/>
          </p:cNvSpPr>
          <p:nvPr>
            <p:ph idx="4294967295" hasCustomPrompt="1"/>
          </p:nvPr>
        </p:nvSpPr>
        <p:spPr>
          <a:xfrm>
            <a:off x="1811334" y="2565404"/>
            <a:ext cx="4013996" cy="31686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text</a:t>
            </a:r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DC4DEF-EB6C-4583-A349-14748DA432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8F0E52-BF38-49D6-8E75-3FBE3C643822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B54833-AFFF-4660-8232-00A34318DC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DBAB0A-71DD-46A8-8230-FC36B604C9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74CDD-3B21-4228-8559-DB8C44CB9DD3}" type="slidenum">
              <a:t>‹#›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39926B4B-B922-40B5-904E-97B0557A0AF9}"/>
              </a:ext>
            </a:extLst>
          </p:cNvPr>
          <p:cNvSpPr txBox="1">
            <a:spLocks noGrp="1"/>
          </p:cNvSpPr>
          <p:nvPr>
            <p:ph idx="4294967295" hasCustomPrompt="1"/>
          </p:nvPr>
        </p:nvSpPr>
        <p:spPr>
          <a:xfrm>
            <a:off x="6366665" y="2565404"/>
            <a:ext cx="4013996" cy="31686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text</a:t>
            </a:r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709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ED7513-2DB5-42A0-BE83-376E928F3A5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3D9263D-4CA7-4C00-B377-AA430485C8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3E5CE9-087C-473A-9E09-E81DFCF91417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8074AC3-045D-4952-83E6-B67F9D1E93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44BC76-DDE7-41B5-9F72-2FC6D09C50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55C342-0D0C-46F8-95E7-B8CD9C2A213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72747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0B9AFC5-8251-43F8-B510-D1BBF3817C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8742C6-0B84-4686-A123-BA63A695D066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0A3F409-694B-4A76-A409-4CB77732EE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Footer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959BAC-EA1E-446C-B2F8-D6CF15C40D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F92834-1978-4DBB-8486-FC8368295254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683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3F7CA2F-7C81-4888-8263-DCB03E7A1E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1334" y="512768"/>
            <a:ext cx="8569327" cy="15113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format on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24E42E-F5C9-44A5-BDBC-425C66C1DD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11334" y="2565404"/>
            <a:ext cx="8569327" cy="31686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and format text</a:t>
            </a:r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/>
              <a:t>Lever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8CC778-22E8-4462-A722-B8CAA2B4C3A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40479" y="102495"/>
            <a:ext cx="851022" cy="17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7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85F6B414-5AE8-4D4B-A180-75E990A8E3EA}" type="datetime1">
              <a:rPr lang="sv-SE"/>
              <a:pPr lvl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A2C331-2BD1-4962-AF8D-FD8F62987FF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581320"/>
            <a:ext cx="4114800" cy="17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7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263EFF-4176-412E-953D-FA270E2D242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308317" y="105137"/>
            <a:ext cx="2743200" cy="17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7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A9825276-5273-4131-8B23-C65306641101}" type="slidenum">
              <a:t>‹#›</a:t>
            </a:fld>
            <a:endParaRPr lang="sv-SE"/>
          </a:p>
        </p:txBody>
      </p:sp>
      <p:grpSp>
        <p:nvGrpSpPr>
          <p:cNvPr id="7" name="Grupp 47">
            <a:extLst>
              <a:ext uri="{FF2B5EF4-FFF2-40B4-BE49-F238E27FC236}">
                <a16:creationId xmlns:a16="http://schemas.microsoft.com/office/drawing/2014/main" id="{02192597-E187-4303-9C85-9FE782E6F358}"/>
              </a:ext>
            </a:extLst>
          </p:cNvPr>
          <p:cNvGrpSpPr/>
          <p:nvPr/>
        </p:nvGrpSpPr>
        <p:grpSpPr>
          <a:xfrm>
            <a:off x="447973" y="5972961"/>
            <a:ext cx="1825206" cy="601199"/>
            <a:chOff x="447973" y="5972961"/>
            <a:chExt cx="1825206" cy="601199"/>
          </a:xfrm>
        </p:grpSpPr>
        <p:sp>
          <p:nvSpPr>
            <p:cNvPr id="8" name="Frihandsfigur: Form 48" hidden="1">
              <a:extLst>
                <a:ext uri="{FF2B5EF4-FFF2-40B4-BE49-F238E27FC236}">
                  <a16:creationId xmlns:a16="http://schemas.microsoft.com/office/drawing/2014/main" id="{EB8F6C6A-1D09-445D-ABA5-3F0C6AD8632A}"/>
                </a:ext>
              </a:extLst>
            </p:cNvPr>
            <p:cNvSpPr/>
            <p:nvPr/>
          </p:nvSpPr>
          <p:spPr>
            <a:xfrm>
              <a:off x="1009515" y="6064611"/>
              <a:ext cx="1263664" cy="3892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63772"/>
                <a:gd name="f7" fmla="val 1311212"/>
                <a:gd name="f8" fmla="val 2275142"/>
                <a:gd name="f9" fmla="val 916781"/>
                <a:gd name="f10" fmla="val 1035558"/>
                <a:gd name="f11" fmla="val 2287144"/>
                <a:gd name="f12" fmla="val 2327625"/>
                <a:gd name="f13" fmla="val 2373059"/>
                <a:gd name="f14" fmla="val 1027938"/>
                <a:gd name="f15" fmla="val 976122"/>
                <a:gd name="f16" fmla="val 924305"/>
                <a:gd name="f17" fmla="val 2327530"/>
                <a:gd name="f18" fmla="val 3935159"/>
                <a:gd name="f19" fmla="val 822007"/>
                <a:gd name="f20" fmla="val 926877"/>
                <a:gd name="f21" fmla="val 4161378"/>
                <a:gd name="f22" fmla="val 1298447"/>
                <a:gd name="f23" fmla="val 4037553"/>
                <a:gd name="f24" fmla="val 3199829"/>
                <a:gd name="f25" fmla="val 3528442"/>
                <a:gd name="f26" fmla="val 3426048"/>
                <a:gd name="f27" fmla="val 3302223"/>
                <a:gd name="f28" fmla="val 3008186"/>
                <a:gd name="f29" fmla="val 3132011"/>
                <a:gd name="f30" fmla="val 2151317"/>
                <a:gd name="f31" fmla="val 2336483"/>
                <a:gd name="f32" fmla="val 2430590"/>
                <a:gd name="f33" fmla="val 2502028"/>
                <a:gd name="f34" fmla="val 866870"/>
                <a:gd name="f35" fmla="val 968597"/>
                <a:gd name="f36" fmla="val 1034319"/>
                <a:gd name="f37" fmla="val 2465356"/>
                <a:gd name="f38" fmla="val 1091184"/>
                <a:gd name="f39" fmla="val 2397729"/>
                <a:gd name="f40" fmla="val 1103185"/>
                <a:gd name="f41" fmla="val 2547462"/>
                <a:gd name="f42" fmla="val 2393252"/>
                <a:gd name="f43" fmla="val 2276380"/>
                <a:gd name="f44" fmla="val 1115187"/>
                <a:gd name="f45" fmla="val 1234916"/>
                <a:gd name="f46" fmla="val 1369504"/>
                <a:gd name="f47" fmla="val 1484471"/>
                <a:gd name="f48" fmla="val 1111472"/>
                <a:gd name="f49" fmla="val 1600105"/>
                <a:gd name="f50" fmla="val 1734693"/>
                <a:gd name="f51" fmla="val 1531239"/>
                <a:gd name="f52" fmla="val 1435227"/>
                <a:gd name="f53" fmla="val 1061180"/>
                <a:gd name="f54" fmla="val 1185005"/>
                <a:gd name="f55" fmla="val 500634"/>
                <a:gd name="f56" fmla="val 624459"/>
                <a:gd name="f57" fmla="val 851345"/>
                <a:gd name="f58" fmla="val 1113281"/>
                <a:gd name="f59" fmla="val 852583"/>
                <a:gd name="f60" fmla="val 976408"/>
                <a:gd name="f61" fmla="val 625697"/>
                <a:gd name="f62" fmla="val 1006506"/>
                <a:gd name="f63" fmla="val 123825"/>
                <a:gd name="f64" fmla="val 1072896"/>
                <a:gd name="f65" fmla="val 1134808"/>
                <a:gd name="f66" fmla="val 128206"/>
                <a:gd name="f67" fmla="val 1202435"/>
                <a:gd name="f68" fmla="val 207835"/>
                <a:gd name="f69" fmla="val 287464"/>
                <a:gd name="f70" fmla="val 291846"/>
                <a:gd name="f71" fmla="val 415671"/>
                <a:gd name="f72" fmla="val 415861"/>
                <a:gd name="f73" fmla="val 1089945"/>
                <a:gd name="f74" fmla="val 1151286"/>
                <a:gd name="f75" fmla="val 413385"/>
                <a:gd name="f76" fmla="val 1211960"/>
                <a:gd name="f77" fmla="val 365950"/>
                <a:gd name="f78" fmla="val 1258062"/>
                <a:gd name="f79" fmla="val 326136"/>
                <a:gd name="f80" fmla="val 1297209"/>
                <a:gd name="f81" fmla="val 263557"/>
                <a:gd name="f82" fmla="val 1311116"/>
                <a:gd name="f83" fmla="val 207931"/>
                <a:gd name="f84" fmla="val 152305"/>
                <a:gd name="f85" fmla="val 89725"/>
                <a:gd name="f86" fmla="val 49911"/>
                <a:gd name="f87" fmla="val 2476"/>
                <a:gd name="f88" fmla="val 3596259"/>
                <a:gd name="f89" fmla="val 821912"/>
                <a:gd name="f90" fmla="val 3867340"/>
                <a:gd name="f91" fmla="val 926782"/>
                <a:gd name="f92" fmla="val 3720084"/>
                <a:gd name="f93" fmla="val 926878"/>
                <a:gd name="f94" fmla="val 1006507"/>
                <a:gd name="f95" fmla="val 3859720"/>
                <a:gd name="f96" fmla="val 1111377"/>
                <a:gd name="f97" fmla="val 1193482"/>
                <a:gd name="f98" fmla="val 1298353"/>
                <a:gd name="f99" fmla="val 1784795"/>
                <a:gd name="f100" fmla="val 2055876"/>
                <a:gd name="f101" fmla="val 1908620"/>
                <a:gd name="f102" fmla="val 2048256"/>
                <a:gd name="f103" fmla="val 2761584"/>
                <a:gd name="f104" fmla="val 809530"/>
                <a:gd name="f105" fmla="val 2809589"/>
                <a:gd name="f106" fmla="val 2868359"/>
                <a:gd name="f107" fmla="val 824675"/>
                <a:gd name="f108" fmla="val 2910745"/>
                <a:gd name="f109" fmla="val 848678"/>
                <a:gd name="f110" fmla="val 2861501"/>
                <a:gd name="f111" fmla="val 944690"/>
                <a:gd name="f112" fmla="val 944595"/>
                <a:gd name="f113" fmla="val 2838736"/>
                <a:gd name="f114" fmla="val 925640"/>
                <a:gd name="f115" fmla="val 2809685"/>
                <a:gd name="f116" fmla="val 913067"/>
                <a:gd name="f117" fmla="val 2779300"/>
                <a:gd name="f118" fmla="val 2756535"/>
                <a:gd name="f119" fmla="val 2726246"/>
                <a:gd name="f120" fmla="val 926307"/>
                <a:gd name="f121" fmla="val 952881"/>
                <a:gd name="f122" fmla="val 979456"/>
                <a:gd name="f123" fmla="val 2759774"/>
                <a:gd name="f124" fmla="val 991457"/>
                <a:gd name="f125" fmla="val 2781205"/>
                <a:gd name="f126" fmla="val 998411"/>
                <a:gd name="f127" fmla="val 2812828"/>
                <a:gd name="f128" fmla="val 1007841"/>
                <a:gd name="f129" fmla="val 2879122"/>
                <a:gd name="f130" fmla="val 1027462"/>
                <a:gd name="f131" fmla="val 2930366"/>
                <a:gd name="f132" fmla="val 1060895"/>
                <a:gd name="f133" fmla="val 1138047"/>
                <a:gd name="f134" fmla="val 1185482"/>
                <a:gd name="f135" fmla="val 2919032"/>
                <a:gd name="f136" fmla="val 1234059"/>
                <a:gd name="f137" fmla="val 2881122"/>
                <a:gd name="f138" fmla="val 1266349"/>
                <a:gd name="f139" fmla="val 2843784"/>
                <a:gd name="f140" fmla="val 1297972"/>
                <a:gd name="f141" fmla="val 2793873"/>
                <a:gd name="f142" fmla="val 2745867"/>
                <a:gd name="f143" fmla="val 2685860"/>
                <a:gd name="f144" fmla="val 2627091"/>
                <a:gd name="f145" fmla="val 1291019"/>
                <a:gd name="f146" fmla="val 2578418"/>
                <a:gd name="f147" fmla="val 1256919"/>
                <a:gd name="f148" fmla="val 2631472"/>
                <a:gd name="f149" fmla="val 1157097"/>
                <a:gd name="f150" fmla="val 2662428"/>
                <a:gd name="f151" fmla="val 1184244"/>
                <a:gd name="f152" fmla="val 2699100"/>
                <a:gd name="f153" fmla="val 1206341"/>
                <a:gd name="f154" fmla="val 2741391"/>
                <a:gd name="f155" fmla="val 2770442"/>
                <a:gd name="f156" fmla="val 2801398"/>
                <a:gd name="f157" fmla="val 1191863"/>
                <a:gd name="f158" fmla="val 1158336"/>
                <a:gd name="f159" fmla="val 1124808"/>
                <a:gd name="f160" fmla="val 2752725"/>
                <a:gd name="f161" fmla="val 1111568"/>
                <a:gd name="f162" fmla="val 2726150"/>
                <a:gd name="f163" fmla="val 1104043"/>
                <a:gd name="f164" fmla="val 2648427"/>
                <a:gd name="f165" fmla="val 1081945"/>
                <a:gd name="f166" fmla="val 2597277"/>
                <a:gd name="f167" fmla="val 1061657"/>
                <a:gd name="f168" fmla="val 969455"/>
                <a:gd name="f169" fmla="val 877253"/>
                <a:gd name="f170" fmla="val 2666143"/>
                <a:gd name="f171" fmla="val 900588"/>
                <a:gd name="f172" fmla="val 309657"/>
                <a:gd name="f173" fmla="val 849439"/>
                <a:gd name="f174" fmla="val 461295"/>
                <a:gd name="f175" fmla="val 952500"/>
                <a:gd name="f176" fmla="val 901922"/>
                <a:gd name="f177" fmla="val 901827"/>
                <a:gd name="f178" fmla="val 2455735"/>
                <a:gd name="f179" fmla="val 266700"/>
                <a:gd name="f180" fmla="val 2381821"/>
                <a:gd name="f181" fmla="val 2321147"/>
                <a:gd name="f182" fmla="val 326708"/>
                <a:gd name="f183" fmla="val 392430"/>
                <a:gd name="f184" fmla="val 474536"/>
                <a:gd name="f185" fmla="val 534638"/>
                <a:gd name="f186" fmla="val 2529649"/>
                <a:gd name="f187" fmla="val 2590324"/>
                <a:gd name="f188" fmla="val 474631"/>
                <a:gd name="f189" fmla="val 834199"/>
                <a:gd name="f190" fmla="val 162401"/>
                <a:gd name="f191" fmla="val 969454"/>
                <a:gd name="f192" fmla="val 1148905"/>
                <a:gd name="f193" fmla="val 638842"/>
                <a:gd name="f194" fmla="val 1016889"/>
                <a:gd name="f195" fmla="val 985933"/>
                <a:gd name="f196" fmla="val 556069"/>
                <a:gd name="f197" fmla="val 815340"/>
                <a:gd name="f198" fmla="val 815244"/>
                <a:gd name="f199" fmla="val 782383"/>
                <a:gd name="f200" fmla="val 650938"/>
                <a:gd name="f201" fmla="val 1641253"/>
                <a:gd name="f202" fmla="val 162306"/>
                <a:gd name="f203" fmla="val 1763173"/>
                <a:gd name="f204" fmla="val 1859852"/>
                <a:gd name="f205" fmla="val 417005"/>
                <a:gd name="f206" fmla="val 1962246"/>
                <a:gd name="f207" fmla="val 2085499"/>
                <a:gd name="f208" fmla="val 2157508"/>
                <a:gd name="f209" fmla="val 638747"/>
                <a:gd name="f210" fmla="val 2033683"/>
                <a:gd name="f211" fmla="val 1998917"/>
                <a:gd name="f212" fmla="val 364522"/>
                <a:gd name="f213" fmla="val 1997679"/>
                <a:gd name="f214" fmla="val 1883283"/>
                <a:gd name="f215" fmla="val 1834039"/>
                <a:gd name="f216" fmla="val 1724692"/>
                <a:gd name="f217" fmla="val 1723454"/>
                <a:gd name="f218" fmla="val 1683640"/>
                <a:gd name="f219" fmla="val 1560386"/>
                <a:gd name="f220" fmla="val 1206532"/>
                <a:gd name="f221" fmla="val 1330357"/>
                <a:gd name="f222" fmla="val 533876"/>
                <a:gd name="f223" fmla="val 1478852"/>
                <a:gd name="f224" fmla="val 80962"/>
                <a:gd name="f225" fmla="val 202882"/>
                <a:gd name="f226" fmla="val 299561"/>
                <a:gd name="f227" fmla="val 401955"/>
                <a:gd name="f228" fmla="val 525208"/>
                <a:gd name="f229" fmla="val 597218"/>
                <a:gd name="f230" fmla="val 473392"/>
                <a:gd name="f231" fmla="val 438626"/>
                <a:gd name="f232" fmla="val 437388"/>
                <a:gd name="f233" fmla="val 322992"/>
                <a:gd name="f234" fmla="val 273748"/>
                <a:gd name="f235" fmla="val 164401"/>
                <a:gd name="f236" fmla="val 163163"/>
                <a:gd name="f237" fmla="val 123349"/>
                <a:gd name="f238" fmla="val 95"/>
                <a:gd name="f239" fmla="val 2455830"/>
                <a:gd name="f240" fmla="val 146590"/>
                <a:gd name="f241" fmla="val 2592895"/>
                <a:gd name="f242" fmla="val 2719292"/>
                <a:gd name="f243" fmla="val 247650"/>
                <a:gd name="f244" fmla="val 391763"/>
                <a:gd name="f245" fmla="val 545973"/>
                <a:gd name="f246" fmla="val 2608707"/>
                <a:gd name="f247" fmla="val 654653"/>
                <a:gd name="f248" fmla="val 2302954"/>
                <a:gd name="f249" fmla="val 2192369"/>
                <a:gd name="f250" fmla="val 2318766"/>
                <a:gd name="f251" fmla="val 2537269"/>
                <a:gd name="f252" fmla="val 2572035"/>
                <a:gd name="f253" fmla="val 2599182"/>
                <a:gd name="f254" fmla="val 27813"/>
                <a:gd name="f255" fmla="val 61913"/>
                <a:gd name="f256" fmla="val 96679"/>
                <a:gd name="f257" fmla="val 2571369"/>
                <a:gd name="f258" fmla="val 2503170"/>
                <a:gd name="f259" fmla="val 2474690"/>
                <a:gd name="f260" fmla="val 27146"/>
                <a:gd name="f261" fmla="val 2502503"/>
                <a:gd name="f262" fmla="val 2375535"/>
                <a:gd name="f263" fmla="val 2410301"/>
                <a:gd name="f264" fmla="val 2437447"/>
                <a:gd name="f265" fmla="val 2409634"/>
                <a:gd name="f266" fmla="val 2341435"/>
                <a:gd name="f267" fmla="val 2312955"/>
                <a:gd name="f268" fmla="val 2340769"/>
                <a:gd name="f269" fmla="+- 0 0 -90"/>
                <a:gd name="f270" fmla="*/ f3 1 4263772"/>
                <a:gd name="f271" fmla="*/ f4 1 1311212"/>
                <a:gd name="f272" fmla="+- f7 0 f5"/>
                <a:gd name="f273" fmla="+- f6 0 f5"/>
                <a:gd name="f274" fmla="*/ f269 f0 1"/>
                <a:gd name="f275" fmla="*/ f273 1 4263772"/>
                <a:gd name="f276" fmla="*/ f272 1 1311212"/>
                <a:gd name="f277" fmla="*/ 2275142 f273 1"/>
                <a:gd name="f278" fmla="*/ 916781 f272 1"/>
                <a:gd name="f279" fmla="*/ 1035558 f272 1"/>
                <a:gd name="f280" fmla="*/ 2287144 f273 1"/>
                <a:gd name="f281" fmla="*/ 2373059 f273 1"/>
                <a:gd name="f282" fmla="*/ 976122 f272 1"/>
                <a:gd name="f283" fmla="*/ 3935159 f273 1"/>
                <a:gd name="f284" fmla="*/ 822007 f272 1"/>
                <a:gd name="f285" fmla="*/ 4263772 f273 1"/>
                <a:gd name="f286" fmla="*/ 926877 f272 1"/>
                <a:gd name="f287" fmla="*/ 4161378 f273 1"/>
                <a:gd name="f288" fmla="*/ 1298447 f272 1"/>
                <a:gd name="f289" fmla="*/ 4037553 f273 1"/>
                <a:gd name="f290" fmla="*/ 3199829 f273 1"/>
                <a:gd name="f291" fmla="*/ 3528442 f273 1"/>
                <a:gd name="f292" fmla="*/ 3426048 f273 1"/>
                <a:gd name="f293" fmla="*/ 3302223 f273 1"/>
                <a:gd name="f294" fmla="*/ 3008186 f273 1"/>
                <a:gd name="f295" fmla="*/ 3132011 f273 1"/>
                <a:gd name="f296" fmla="*/ 2151317 f273 1"/>
                <a:gd name="f297" fmla="*/ 2336483 f273 1"/>
                <a:gd name="f298" fmla="*/ 2502028 f273 1"/>
                <a:gd name="f299" fmla="*/ 968597 f272 1"/>
                <a:gd name="f300" fmla="*/ 2397729 f273 1"/>
                <a:gd name="f301" fmla="*/ 1103185 f272 1"/>
                <a:gd name="f302" fmla="*/ 2547462 f273 1"/>
                <a:gd name="f303" fmla="*/ 2393252 f273 1"/>
                <a:gd name="f304" fmla="*/ 2276380 f273 1"/>
                <a:gd name="f305" fmla="*/ 1115187 f272 1"/>
                <a:gd name="f306" fmla="*/ 1234916 f273 1"/>
                <a:gd name="f307" fmla="*/ 1369504 f273 1"/>
                <a:gd name="f308" fmla="*/ 1484471 f273 1"/>
                <a:gd name="f309" fmla="*/ 1111472 f272 1"/>
                <a:gd name="f310" fmla="*/ 1600105 f273 1"/>
                <a:gd name="f311" fmla="*/ 1734693 f273 1"/>
                <a:gd name="f312" fmla="*/ 1531239 f273 1"/>
                <a:gd name="f313" fmla="*/ 1435227 f273 1"/>
                <a:gd name="f314" fmla="*/ 1061180 f273 1"/>
                <a:gd name="f315" fmla="*/ 1185005 f273 1"/>
                <a:gd name="f316" fmla="*/ 500634 f273 1"/>
                <a:gd name="f317" fmla="*/ 624459 f273 1"/>
                <a:gd name="f318" fmla="*/ 851345 f273 1"/>
                <a:gd name="f319" fmla="*/ 1113281 f272 1"/>
                <a:gd name="f320" fmla="*/ 852583 f273 1"/>
                <a:gd name="f321" fmla="*/ 976408 f273 1"/>
                <a:gd name="f322" fmla="*/ 625697 f273 1"/>
                <a:gd name="f323" fmla="*/ 1006506 f272 1"/>
                <a:gd name="f324" fmla="*/ 0 f273 1"/>
                <a:gd name="f325" fmla="*/ 123825 f273 1"/>
                <a:gd name="f326" fmla="*/ 1072896 f272 1"/>
                <a:gd name="f327" fmla="*/ 207835 f273 1"/>
                <a:gd name="f328" fmla="*/ 1202435 f272 1"/>
                <a:gd name="f329" fmla="*/ 291846 f273 1"/>
                <a:gd name="f330" fmla="*/ 415671 f273 1"/>
                <a:gd name="f331" fmla="*/ 415861 f273 1"/>
                <a:gd name="f332" fmla="*/ 1089945 f272 1"/>
                <a:gd name="f333" fmla="*/ 365950 f273 1"/>
                <a:gd name="f334" fmla="*/ 1258062 f272 1"/>
                <a:gd name="f335" fmla="*/ 207931 f273 1"/>
                <a:gd name="f336" fmla="*/ 1311116 f272 1"/>
                <a:gd name="f337" fmla="*/ 49911 f273 1"/>
                <a:gd name="f338" fmla="*/ 3596259 f273 1"/>
                <a:gd name="f339" fmla="*/ 821912 f272 1"/>
                <a:gd name="f340" fmla="*/ 3867340 f273 1"/>
                <a:gd name="f341" fmla="*/ 926782 f272 1"/>
                <a:gd name="f342" fmla="*/ 3720084 f273 1"/>
                <a:gd name="f343" fmla="*/ 926878 f272 1"/>
                <a:gd name="f344" fmla="*/ 1006507 f272 1"/>
                <a:gd name="f345" fmla="*/ 3859720 f273 1"/>
                <a:gd name="f346" fmla="*/ 1111377 f272 1"/>
                <a:gd name="f347" fmla="*/ 1193482 f272 1"/>
                <a:gd name="f348" fmla="*/ 1298353 f272 1"/>
                <a:gd name="f349" fmla="*/ 1784795 f273 1"/>
                <a:gd name="f350" fmla="*/ 2055876 f273 1"/>
                <a:gd name="f351" fmla="*/ 1908620 f273 1"/>
                <a:gd name="f352" fmla="*/ 2048256 f273 1"/>
                <a:gd name="f353" fmla="*/ 2761584 f273 1"/>
                <a:gd name="f354" fmla="*/ 809530 f272 1"/>
                <a:gd name="f355" fmla="*/ 2910745 f273 1"/>
                <a:gd name="f356" fmla="*/ 848678 f272 1"/>
                <a:gd name="f357" fmla="*/ 2861501 f273 1"/>
                <a:gd name="f358" fmla="*/ 944690 f272 1"/>
                <a:gd name="f359" fmla="*/ 944595 f272 1"/>
                <a:gd name="f360" fmla="*/ 2779300 f273 1"/>
                <a:gd name="f361" fmla="*/ 913067 f272 1"/>
                <a:gd name="f362" fmla="*/ 2726246 f273 1"/>
                <a:gd name="f363" fmla="*/ 952881 f272 1"/>
                <a:gd name="f364" fmla="*/ 2781205 f273 1"/>
                <a:gd name="f365" fmla="*/ 998411 f272 1"/>
                <a:gd name="f366" fmla="*/ 2812828 f273 1"/>
                <a:gd name="f367" fmla="*/ 1007841 f272 1"/>
                <a:gd name="f368" fmla="*/ 2930366 f273 1"/>
                <a:gd name="f369" fmla="*/ 1138047 f272 1"/>
                <a:gd name="f370" fmla="*/ 2881122 f273 1"/>
                <a:gd name="f371" fmla="*/ 1266349 f272 1"/>
                <a:gd name="f372" fmla="*/ 2745867 f273 1"/>
                <a:gd name="f373" fmla="*/ 1311212 f272 1"/>
                <a:gd name="f374" fmla="*/ 2578418 f273 1"/>
                <a:gd name="f375" fmla="*/ 1256919 f272 1"/>
                <a:gd name="f376" fmla="*/ 2631472 f273 1"/>
                <a:gd name="f377" fmla="*/ 1157097 f272 1"/>
                <a:gd name="f378" fmla="*/ 2741391 f273 1"/>
                <a:gd name="f379" fmla="*/ 1206341 f272 1"/>
                <a:gd name="f380" fmla="*/ 2801398 f273 1"/>
                <a:gd name="f381" fmla="*/ 1158336 f272 1"/>
                <a:gd name="f382" fmla="*/ 2726150 f273 1"/>
                <a:gd name="f383" fmla="*/ 1104043 f272 1"/>
                <a:gd name="f384" fmla="*/ 2597277 f273 1"/>
                <a:gd name="f385" fmla="*/ 969455 f272 1"/>
                <a:gd name="f386" fmla="*/ 900588 f273 1"/>
                <a:gd name="f387" fmla="*/ 309657 f272 1"/>
                <a:gd name="f388" fmla="*/ 849439 f273 1"/>
                <a:gd name="f389" fmla="*/ 461295 f272 1"/>
                <a:gd name="f390" fmla="*/ 952500 f273 1"/>
                <a:gd name="f391" fmla="*/ 901922 f273 1"/>
                <a:gd name="f392" fmla="*/ 901827 f273 1"/>
                <a:gd name="f393" fmla="*/ 2455735 f273 1"/>
                <a:gd name="f394" fmla="*/ 266700 f272 1"/>
                <a:gd name="f395" fmla="*/ 2321147 f273 1"/>
                <a:gd name="f396" fmla="*/ 392430 f272 1"/>
                <a:gd name="f397" fmla="*/ 534638 f272 1"/>
                <a:gd name="f398" fmla="*/ 2590324 f273 1"/>
                <a:gd name="f399" fmla="*/ 834199 f273 1"/>
                <a:gd name="f400" fmla="*/ 162401 f272 1"/>
                <a:gd name="f401" fmla="*/ 969454 f273 1"/>
                <a:gd name="f402" fmla="*/ 1148905 f273 1"/>
                <a:gd name="f403" fmla="*/ 638842 f272 1"/>
                <a:gd name="f404" fmla="*/ 1016889 f273 1"/>
                <a:gd name="f405" fmla="*/ 985933 f273 1"/>
                <a:gd name="f406" fmla="*/ 556069 f272 1"/>
                <a:gd name="f407" fmla="*/ 815340 f273 1"/>
                <a:gd name="f408" fmla="*/ 815244 f273 1"/>
                <a:gd name="f409" fmla="*/ 782383 f273 1"/>
                <a:gd name="f410" fmla="*/ 650938 f273 1"/>
                <a:gd name="f411" fmla="*/ 1641253 f273 1"/>
                <a:gd name="f412" fmla="*/ 162306 f272 1"/>
                <a:gd name="f413" fmla="*/ 1763173 f273 1"/>
                <a:gd name="f414" fmla="*/ 1859852 f273 1"/>
                <a:gd name="f415" fmla="*/ 417005 f272 1"/>
                <a:gd name="f416" fmla="*/ 1962246 f273 1"/>
                <a:gd name="f417" fmla="*/ 2085499 f273 1"/>
                <a:gd name="f418" fmla="*/ 2157508 f273 1"/>
                <a:gd name="f419" fmla="*/ 638747 f272 1"/>
                <a:gd name="f420" fmla="*/ 2033683 f273 1"/>
                <a:gd name="f421" fmla="*/ 1998917 f273 1"/>
                <a:gd name="f422" fmla="*/ 364522 f272 1"/>
                <a:gd name="f423" fmla="*/ 1997679 f273 1"/>
                <a:gd name="f424" fmla="*/ 1883283 f273 1"/>
                <a:gd name="f425" fmla="*/ 1834039 f273 1"/>
                <a:gd name="f426" fmla="*/ 1724692 f273 1"/>
                <a:gd name="f427" fmla="*/ 1723454 f273 1"/>
                <a:gd name="f428" fmla="*/ 1683640 f273 1"/>
                <a:gd name="f429" fmla="*/ 1560386 f273 1"/>
                <a:gd name="f430" fmla="*/ 1206532 f273 1"/>
                <a:gd name="f431" fmla="*/ 1330357 f273 1"/>
                <a:gd name="f432" fmla="*/ 533876 f272 1"/>
                <a:gd name="f433" fmla="*/ 1478852 f273 1"/>
                <a:gd name="f434" fmla="*/ 80962 f273 1"/>
                <a:gd name="f435" fmla="*/ 202882 f273 1"/>
                <a:gd name="f436" fmla="*/ 299561 f273 1"/>
                <a:gd name="f437" fmla="*/ 401955 f273 1"/>
                <a:gd name="f438" fmla="*/ 525208 f273 1"/>
                <a:gd name="f439" fmla="*/ 597218 f273 1"/>
                <a:gd name="f440" fmla="*/ 473392 f273 1"/>
                <a:gd name="f441" fmla="*/ 438626 f273 1"/>
                <a:gd name="f442" fmla="*/ 437388 f273 1"/>
                <a:gd name="f443" fmla="*/ 322992 f273 1"/>
                <a:gd name="f444" fmla="*/ 273748 f273 1"/>
                <a:gd name="f445" fmla="*/ 164401 f273 1"/>
                <a:gd name="f446" fmla="*/ 163163 f273 1"/>
                <a:gd name="f447" fmla="*/ 123349 f273 1"/>
                <a:gd name="f448" fmla="*/ 95 f273 1"/>
                <a:gd name="f449" fmla="*/ 2455830 f273 1"/>
                <a:gd name="f450" fmla="*/ 146590 f272 1"/>
                <a:gd name="f451" fmla="*/ 2719292 f273 1"/>
                <a:gd name="f452" fmla="*/ 391763 f272 1"/>
                <a:gd name="f453" fmla="*/ 654653 f272 1"/>
                <a:gd name="f454" fmla="*/ 2192369 f273 1"/>
                <a:gd name="f455" fmla="*/ 2537269 f273 1"/>
                <a:gd name="f456" fmla="*/ 0 f272 1"/>
                <a:gd name="f457" fmla="*/ 2599182 f273 1"/>
                <a:gd name="f458" fmla="*/ 61913 f272 1"/>
                <a:gd name="f459" fmla="*/ 123825 f272 1"/>
                <a:gd name="f460" fmla="*/ 2474690 f273 1"/>
                <a:gd name="f461" fmla="*/ 2375535 f273 1"/>
                <a:gd name="f462" fmla="*/ 2437447 f273 1"/>
                <a:gd name="f463" fmla="*/ 2312955 f273 1"/>
                <a:gd name="f464" fmla="*/ f274 1 f2"/>
                <a:gd name="f465" fmla="*/ f277 1 4263772"/>
                <a:gd name="f466" fmla="*/ f278 1 1311212"/>
                <a:gd name="f467" fmla="*/ f279 1 1311212"/>
                <a:gd name="f468" fmla="*/ f280 1 4263772"/>
                <a:gd name="f469" fmla="*/ f281 1 4263772"/>
                <a:gd name="f470" fmla="*/ f282 1 1311212"/>
                <a:gd name="f471" fmla="*/ f283 1 4263772"/>
                <a:gd name="f472" fmla="*/ f284 1 1311212"/>
                <a:gd name="f473" fmla="*/ f285 1 4263772"/>
                <a:gd name="f474" fmla="*/ f286 1 1311212"/>
                <a:gd name="f475" fmla="*/ f287 1 4263772"/>
                <a:gd name="f476" fmla="*/ f288 1 1311212"/>
                <a:gd name="f477" fmla="*/ f289 1 4263772"/>
                <a:gd name="f478" fmla="*/ f290 1 4263772"/>
                <a:gd name="f479" fmla="*/ f291 1 4263772"/>
                <a:gd name="f480" fmla="*/ f292 1 4263772"/>
                <a:gd name="f481" fmla="*/ f293 1 4263772"/>
                <a:gd name="f482" fmla="*/ f294 1 4263772"/>
                <a:gd name="f483" fmla="*/ f295 1 4263772"/>
                <a:gd name="f484" fmla="*/ f296 1 4263772"/>
                <a:gd name="f485" fmla="*/ f297 1 4263772"/>
                <a:gd name="f486" fmla="*/ f298 1 4263772"/>
                <a:gd name="f487" fmla="*/ f299 1 1311212"/>
                <a:gd name="f488" fmla="*/ f300 1 4263772"/>
                <a:gd name="f489" fmla="*/ f301 1 1311212"/>
                <a:gd name="f490" fmla="*/ f302 1 4263772"/>
                <a:gd name="f491" fmla="*/ f303 1 4263772"/>
                <a:gd name="f492" fmla="*/ f304 1 4263772"/>
                <a:gd name="f493" fmla="*/ f305 1 1311212"/>
                <a:gd name="f494" fmla="*/ f306 1 4263772"/>
                <a:gd name="f495" fmla="*/ f307 1 4263772"/>
                <a:gd name="f496" fmla="*/ f308 1 4263772"/>
                <a:gd name="f497" fmla="*/ f309 1 1311212"/>
                <a:gd name="f498" fmla="*/ f310 1 4263772"/>
                <a:gd name="f499" fmla="*/ f311 1 4263772"/>
                <a:gd name="f500" fmla="*/ f312 1 4263772"/>
                <a:gd name="f501" fmla="*/ f313 1 4263772"/>
                <a:gd name="f502" fmla="*/ f314 1 4263772"/>
                <a:gd name="f503" fmla="*/ f315 1 4263772"/>
                <a:gd name="f504" fmla="*/ f316 1 4263772"/>
                <a:gd name="f505" fmla="*/ f317 1 4263772"/>
                <a:gd name="f506" fmla="*/ f318 1 4263772"/>
                <a:gd name="f507" fmla="*/ f319 1 1311212"/>
                <a:gd name="f508" fmla="*/ f320 1 4263772"/>
                <a:gd name="f509" fmla="*/ f321 1 4263772"/>
                <a:gd name="f510" fmla="*/ f322 1 4263772"/>
                <a:gd name="f511" fmla="*/ f323 1 1311212"/>
                <a:gd name="f512" fmla="*/ f324 1 4263772"/>
                <a:gd name="f513" fmla="*/ f325 1 4263772"/>
                <a:gd name="f514" fmla="*/ f326 1 1311212"/>
                <a:gd name="f515" fmla="*/ f327 1 4263772"/>
                <a:gd name="f516" fmla="*/ f328 1 1311212"/>
                <a:gd name="f517" fmla="*/ f329 1 4263772"/>
                <a:gd name="f518" fmla="*/ f330 1 4263772"/>
                <a:gd name="f519" fmla="*/ f331 1 4263772"/>
                <a:gd name="f520" fmla="*/ f332 1 1311212"/>
                <a:gd name="f521" fmla="*/ f333 1 4263772"/>
                <a:gd name="f522" fmla="*/ f334 1 1311212"/>
                <a:gd name="f523" fmla="*/ f335 1 4263772"/>
                <a:gd name="f524" fmla="*/ f336 1 1311212"/>
                <a:gd name="f525" fmla="*/ f337 1 4263772"/>
                <a:gd name="f526" fmla="*/ f338 1 4263772"/>
                <a:gd name="f527" fmla="*/ f339 1 1311212"/>
                <a:gd name="f528" fmla="*/ f340 1 4263772"/>
                <a:gd name="f529" fmla="*/ f341 1 1311212"/>
                <a:gd name="f530" fmla="*/ f342 1 4263772"/>
                <a:gd name="f531" fmla="*/ f343 1 1311212"/>
                <a:gd name="f532" fmla="*/ f344 1 1311212"/>
                <a:gd name="f533" fmla="*/ f345 1 4263772"/>
                <a:gd name="f534" fmla="*/ f346 1 1311212"/>
                <a:gd name="f535" fmla="*/ f347 1 1311212"/>
                <a:gd name="f536" fmla="*/ f348 1 1311212"/>
                <a:gd name="f537" fmla="*/ f349 1 4263772"/>
                <a:gd name="f538" fmla="*/ f350 1 4263772"/>
                <a:gd name="f539" fmla="*/ f351 1 4263772"/>
                <a:gd name="f540" fmla="*/ f352 1 4263772"/>
                <a:gd name="f541" fmla="*/ f353 1 4263772"/>
                <a:gd name="f542" fmla="*/ f354 1 1311212"/>
                <a:gd name="f543" fmla="*/ f355 1 4263772"/>
                <a:gd name="f544" fmla="*/ f356 1 1311212"/>
                <a:gd name="f545" fmla="*/ f357 1 4263772"/>
                <a:gd name="f546" fmla="*/ f358 1 1311212"/>
                <a:gd name="f547" fmla="*/ f359 1 1311212"/>
                <a:gd name="f548" fmla="*/ f360 1 4263772"/>
                <a:gd name="f549" fmla="*/ f361 1 1311212"/>
                <a:gd name="f550" fmla="*/ f362 1 4263772"/>
                <a:gd name="f551" fmla="*/ f363 1 1311212"/>
                <a:gd name="f552" fmla="*/ f364 1 4263772"/>
                <a:gd name="f553" fmla="*/ f365 1 1311212"/>
                <a:gd name="f554" fmla="*/ f366 1 4263772"/>
                <a:gd name="f555" fmla="*/ f367 1 1311212"/>
                <a:gd name="f556" fmla="*/ f368 1 4263772"/>
                <a:gd name="f557" fmla="*/ f369 1 1311212"/>
                <a:gd name="f558" fmla="*/ f370 1 4263772"/>
                <a:gd name="f559" fmla="*/ f371 1 1311212"/>
                <a:gd name="f560" fmla="*/ f372 1 4263772"/>
                <a:gd name="f561" fmla="*/ f373 1 1311212"/>
                <a:gd name="f562" fmla="*/ f374 1 4263772"/>
                <a:gd name="f563" fmla="*/ f375 1 1311212"/>
                <a:gd name="f564" fmla="*/ f376 1 4263772"/>
                <a:gd name="f565" fmla="*/ f377 1 1311212"/>
                <a:gd name="f566" fmla="*/ f378 1 4263772"/>
                <a:gd name="f567" fmla="*/ f379 1 1311212"/>
                <a:gd name="f568" fmla="*/ f380 1 4263772"/>
                <a:gd name="f569" fmla="*/ f381 1 1311212"/>
                <a:gd name="f570" fmla="*/ f382 1 4263772"/>
                <a:gd name="f571" fmla="*/ f383 1 1311212"/>
                <a:gd name="f572" fmla="*/ f384 1 4263772"/>
                <a:gd name="f573" fmla="*/ f385 1 1311212"/>
                <a:gd name="f574" fmla="*/ f386 1 4263772"/>
                <a:gd name="f575" fmla="*/ f387 1 1311212"/>
                <a:gd name="f576" fmla="*/ f388 1 4263772"/>
                <a:gd name="f577" fmla="*/ f389 1 1311212"/>
                <a:gd name="f578" fmla="*/ f390 1 4263772"/>
                <a:gd name="f579" fmla="*/ f391 1 4263772"/>
                <a:gd name="f580" fmla="*/ f392 1 4263772"/>
                <a:gd name="f581" fmla="*/ f393 1 4263772"/>
                <a:gd name="f582" fmla="*/ f394 1 1311212"/>
                <a:gd name="f583" fmla="*/ f395 1 4263772"/>
                <a:gd name="f584" fmla="*/ f396 1 1311212"/>
                <a:gd name="f585" fmla="*/ f397 1 1311212"/>
                <a:gd name="f586" fmla="*/ f398 1 4263772"/>
                <a:gd name="f587" fmla="*/ f399 1 4263772"/>
                <a:gd name="f588" fmla="*/ f400 1 1311212"/>
                <a:gd name="f589" fmla="*/ f401 1 4263772"/>
                <a:gd name="f590" fmla="*/ f402 1 4263772"/>
                <a:gd name="f591" fmla="*/ f403 1 1311212"/>
                <a:gd name="f592" fmla="*/ f404 1 4263772"/>
                <a:gd name="f593" fmla="*/ f405 1 4263772"/>
                <a:gd name="f594" fmla="*/ f406 1 1311212"/>
                <a:gd name="f595" fmla="*/ f407 1 4263772"/>
                <a:gd name="f596" fmla="*/ f408 1 4263772"/>
                <a:gd name="f597" fmla="*/ f409 1 4263772"/>
                <a:gd name="f598" fmla="*/ f410 1 4263772"/>
                <a:gd name="f599" fmla="*/ f411 1 4263772"/>
                <a:gd name="f600" fmla="*/ f412 1 1311212"/>
                <a:gd name="f601" fmla="*/ f413 1 4263772"/>
                <a:gd name="f602" fmla="*/ f414 1 4263772"/>
                <a:gd name="f603" fmla="*/ f415 1 1311212"/>
                <a:gd name="f604" fmla="*/ f416 1 4263772"/>
                <a:gd name="f605" fmla="*/ f417 1 4263772"/>
                <a:gd name="f606" fmla="*/ f418 1 4263772"/>
                <a:gd name="f607" fmla="*/ f419 1 1311212"/>
                <a:gd name="f608" fmla="*/ f420 1 4263772"/>
                <a:gd name="f609" fmla="*/ f421 1 4263772"/>
                <a:gd name="f610" fmla="*/ f422 1 1311212"/>
                <a:gd name="f611" fmla="*/ f423 1 4263772"/>
                <a:gd name="f612" fmla="*/ f424 1 4263772"/>
                <a:gd name="f613" fmla="*/ f425 1 4263772"/>
                <a:gd name="f614" fmla="*/ f426 1 4263772"/>
                <a:gd name="f615" fmla="*/ f427 1 4263772"/>
                <a:gd name="f616" fmla="*/ f428 1 4263772"/>
                <a:gd name="f617" fmla="*/ f429 1 4263772"/>
                <a:gd name="f618" fmla="*/ f430 1 4263772"/>
                <a:gd name="f619" fmla="*/ f431 1 4263772"/>
                <a:gd name="f620" fmla="*/ f432 1 1311212"/>
                <a:gd name="f621" fmla="*/ f433 1 4263772"/>
                <a:gd name="f622" fmla="*/ f434 1 4263772"/>
                <a:gd name="f623" fmla="*/ f435 1 4263772"/>
                <a:gd name="f624" fmla="*/ f436 1 4263772"/>
                <a:gd name="f625" fmla="*/ f437 1 4263772"/>
                <a:gd name="f626" fmla="*/ f438 1 4263772"/>
                <a:gd name="f627" fmla="*/ f439 1 4263772"/>
                <a:gd name="f628" fmla="*/ f440 1 4263772"/>
                <a:gd name="f629" fmla="*/ f441 1 4263772"/>
                <a:gd name="f630" fmla="*/ f442 1 4263772"/>
                <a:gd name="f631" fmla="*/ f443 1 4263772"/>
                <a:gd name="f632" fmla="*/ f444 1 4263772"/>
                <a:gd name="f633" fmla="*/ f445 1 4263772"/>
                <a:gd name="f634" fmla="*/ f446 1 4263772"/>
                <a:gd name="f635" fmla="*/ f447 1 4263772"/>
                <a:gd name="f636" fmla="*/ f448 1 4263772"/>
                <a:gd name="f637" fmla="*/ f449 1 4263772"/>
                <a:gd name="f638" fmla="*/ f450 1 1311212"/>
                <a:gd name="f639" fmla="*/ f451 1 4263772"/>
                <a:gd name="f640" fmla="*/ f452 1 1311212"/>
                <a:gd name="f641" fmla="*/ f453 1 1311212"/>
                <a:gd name="f642" fmla="*/ f454 1 4263772"/>
                <a:gd name="f643" fmla="*/ f455 1 4263772"/>
                <a:gd name="f644" fmla="*/ f456 1 1311212"/>
                <a:gd name="f645" fmla="*/ f457 1 4263772"/>
                <a:gd name="f646" fmla="*/ f458 1 1311212"/>
                <a:gd name="f647" fmla="*/ f459 1 1311212"/>
                <a:gd name="f648" fmla="*/ f460 1 4263772"/>
                <a:gd name="f649" fmla="*/ f461 1 4263772"/>
                <a:gd name="f650" fmla="*/ f462 1 4263772"/>
                <a:gd name="f651" fmla="*/ f463 1 4263772"/>
                <a:gd name="f652" fmla="*/ f5 1 f275"/>
                <a:gd name="f653" fmla="*/ f6 1 f275"/>
                <a:gd name="f654" fmla="*/ f5 1 f276"/>
                <a:gd name="f655" fmla="*/ f7 1 f276"/>
                <a:gd name="f656" fmla="+- f464 0 f1"/>
                <a:gd name="f657" fmla="*/ f465 1 f275"/>
                <a:gd name="f658" fmla="*/ f466 1 f276"/>
                <a:gd name="f659" fmla="*/ f467 1 f276"/>
                <a:gd name="f660" fmla="*/ f468 1 f275"/>
                <a:gd name="f661" fmla="*/ f469 1 f275"/>
                <a:gd name="f662" fmla="*/ f470 1 f276"/>
                <a:gd name="f663" fmla="*/ f471 1 f275"/>
                <a:gd name="f664" fmla="*/ f472 1 f276"/>
                <a:gd name="f665" fmla="*/ f473 1 f275"/>
                <a:gd name="f666" fmla="*/ f474 1 f276"/>
                <a:gd name="f667" fmla="*/ f475 1 f275"/>
                <a:gd name="f668" fmla="*/ f476 1 f276"/>
                <a:gd name="f669" fmla="*/ f477 1 f275"/>
                <a:gd name="f670" fmla="*/ f478 1 f275"/>
                <a:gd name="f671" fmla="*/ f479 1 f275"/>
                <a:gd name="f672" fmla="*/ f480 1 f275"/>
                <a:gd name="f673" fmla="*/ f481 1 f275"/>
                <a:gd name="f674" fmla="*/ f482 1 f275"/>
                <a:gd name="f675" fmla="*/ f483 1 f275"/>
                <a:gd name="f676" fmla="*/ f484 1 f275"/>
                <a:gd name="f677" fmla="*/ f485 1 f275"/>
                <a:gd name="f678" fmla="*/ f486 1 f275"/>
                <a:gd name="f679" fmla="*/ f487 1 f276"/>
                <a:gd name="f680" fmla="*/ f488 1 f275"/>
                <a:gd name="f681" fmla="*/ f489 1 f276"/>
                <a:gd name="f682" fmla="*/ f490 1 f275"/>
                <a:gd name="f683" fmla="*/ f491 1 f275"/>
                <a:gd name="f684" fmla="*/ f492 1 f275"/>
                <a:gd name="f685" fmla="*/ f493 1 f276"/>
                <a:gd name="f686" fmla="*/ f494 1 f275"/>
                <a:gd name="f687" fmla="*/ f495 1 f275"/>
                <a:gd name="f688" fmla="*/ f496 1 f275"/>
                <a:gd name="f689" fmla="*/ f497 1 f276"/>
                <a:gd name="f690" fmla="*/ f498 1 f275"/>
                <a:gd name="f691" fmla="*/ f499 1 f275"/>
                <a:gd name="f692" fmla="*/ f500 1 f275"/>
                <a:gd name="f693" fmla="*/ f501 1 f275"/>
                <a:gd name="f694" fmla="*/ f502 1 f275"/>
                <a:gd name="f695" fmla="*/ f503 1 f275"/>
                <a:gd name="f696" fmla="*/ f504 1 f275"/>
                <a:gd name="f697" fmla="*/ f505 1 f275"/>
                <a:gd name="f698" fmla="*/ f506 1 f275"/>
                <a:gd name="f699" fmla="*/ f507 1 f276"/>
                <a:gd name="f700" fmla="*/ f508 1 f275"/>
                <a:gd name="f701" fmla="*/ f509 1 f275"/>
                <a:gd name="f702" fmla="*/ f510 1 f275"/>
                <a:gd name="f703" fmla="*/ f511 1 f276"/>
                <a:gd name="f704" fmla="*/ f512 1 f275"/>
                <a:gd name="f705" fmla="*/ f513 1 f275"/>
                <a:gd name="f706" fmla="*/ f514 1 f276"/>
                <a:gd name="f707" fmla="*/ f515 1 f275"/>
                <a:gd name="f708" fmla="*/ f516 1 f276"/>
                <a:gd name="f709" fmla="*/ f517 1 f275"/>
                <a:gd name="f710" fmla="*/ f518 1 f275"/>
                <a:gd name="f711" fmla="*/ f519 1 f275"/>
                <a:gd name="f712" fmla="*/ f520 1 f276"/>
                <a:gd name="f713" fmla="*/ f521 1 f275"/>
                <a:gd name="f714" fmla="*/ f522 1 f276"/>
                <a:gd name="f715" fmla="*/ f523 1 f275"/>
                <a:gd name="f716" fmla="*/ f524 1 f276"/>
                <a:gd name="f717" fmla="*/ f525 1 f275"/>
                <a:gd name="f718" fmla="*/ f526 1 f275"/>
                <a:gd name="f719" fmla="*/ f527 1 f276"/>
                <a:gd name="f720" fmla="*/ f528 1 f275"/>
                <a:gd name="f721" fmla="*/ f529 1 f276"/>
                <a:gd name="f722" fmla="*/ f530 1 f275"/>
                <a:gd name="f723" fmla="*/ f531 1 f276"/>
                <a:gd name="f724" fmla="*/ f532 1 f276"/>
                <a:gd name="f725" fmla="*/ f533 1 f275"/>
                <a:gd name="f726" fmla="*/ f534 1 f276"/>
                <a:gd name="f727" fmla="*/ f535 1 f276"/>
                <a:gd name="f728" fmla="*/ f536 1 f276"/>
                <a:gd name="f729" fmla="*/ f537 1 f275"/>
                <a:gd name="f730" fmla="*/ f538 1 f275"/>
                <a:gd name="f731" fmla="*/ f539 1 f275"/>
                <a:gd name="f732" fmla="*/ f540 1 f275"/>
                <a:gd name="f733" fmla="*/ f541 1 f275"/>
                <a:gd name="f734" fmla="*/ f542 1 f276"/>
                <a:gd name="f735" fmla="*/ f543 1 f275"/>
                <a:gd name="f736" fmla="*/ f544 1 f276"/>
                <a:gd name="f737" fmla="*/ f545 1 f275"/>
                <a:gd name="f738" fmla="*/ f546 1 f276"/>
                <a:gd name="f739" fmla="*/ f547 1 f276"/>
                <a:gd name="f740" fmla="*/ f548 1 f275"/>
                <a:gd name="f741" fmla="*/ f549 1 f276"/>
                <a:gd name="f742" fmla="*/ f550 1 f275"/>
                <a:gd name="f743" fmla="*/ f551 1 f276"/>
                <a:gd name="f744" fmla="*/ f552 1 f275"/>
                <a:gd name="f745" fmla="*/ f553 1 f276"/>
                <a:gd name="f746" fmla="*/ f554 1 f275"/>
                <a:gd name="f747" fmla="*/ f555 1 f276"/>
                <a:gd name="f748" fmla="*/ f556 1 f275"/>
                <a:gd name="f749" fmla="*/ f557 1 f276"/>
                <a:gd name="f750" fmla="*/ f558 1 f275"/>
                <a:gd name="f751" fmla="*/ f559 1 f276"/>
                <a:gd name="f752" fmla="*/ f560 1 f275"/>
                <a:gd name="f753" fmla="*/ f561 1 f276"/>
                <a:gd name="f754" fmla="*/ f562 1 f275"/>
                <a:gd name="f755" fmla="*/ f563 1 f276"/>
                <a:gd name="f756" fmla="*/ f564 1 f275"/>
                <a:gd name="f757" fmla="*/ f565 1 f276"/>
                <a:gd name="f758" fmla="*/ f566 1 f275"/>
                <a:gd name="f759" fmla="*/ f567 1 f276"/>
                <a:gd name="f760" fmla="*/ f568 1 f275"/>
                <a:gd name="f761" fmla="*/ f569 1 f276"/>
                <a:gd name="f762" fmla="*/ f570 1 f275"/>
                <a:gd name="f763" fmla="*/ f571 1 f276"/>
                <a:gd name="f764" fmla="*/ f572 1 f275"/>
                <a:gd name="f765" fmla="*/ f573 1 f276"/>
                <a:gd name="f766" fmla="*/ f574 1 f275"/>
                <a:gd name="f767" fmla="*/ f575 1 f276"/>
                <a:gd name="f768" fmla="*/ f576 1 f275"/>
                <a:gd name="f769" fmla="*/ f577 1 f276"/>
                <a:gd name="f770" fmla="*/ f578 1 f275"/>
                <a:gd name="f771" fmla="*/ f579 1 f275"/>
                <a:gd name="f772" fmla="*/ f580 1 f275"/>
                <a:gd name="f773" fmla="*/ f581 1 f275"/>
                <a:gd name="f774" fmla="*/ f582 1 f276"/>
                <a:gd name="f775" fmla="*/ f583 1 f275"/>
                <a:gd name="f776" fmla="*/ f584 1 f276"/>
                <a:gd name="f777" fmla="*/ f585 1 f276"/>
                <a:gd name="f778" fmla="*/ f586 1 f275"/>
                <a:gd name="f779" fmla="*/ f587 1 f275"/>
                <a:gd name="f780" fmla="*/ f588 1 f276"/>
                <a:gd name="f781" fmla="*/ f589 1 f275"/>
                <a:gd name="f782" fmla="*/ f590 1 f275"/>
                <a:gd name="f783" fmla="*/ f591 1 f276"/>
                <a:gd name="f784" fmla="*/ f592 1 f275"/>
                <a:gd name="f785" fmla="*/ f593 1 f275"/>
                <a:gd name="f786" fmla="*/ f594 1 f276"/>
                <a:gd name="f787" fmla="*/ f595 1 f275"/>
                <a:gd name="f788" fmla="*/ f596 1 f275"/>
                <a:gd name="f789" fmla="*/ f597 1 f275"/>
                <a:gd name="f790" fmla="*/ f598 1 f275"/>
                <a:gd name="f791" fmla="*/ f599 1 f275"/>
                <a:gd name="f792" fmla="*/ f600 1 f276"/>
                <a:gd name="f793" fmla="*/ f601 1 f275"/>
                <a:gd name="f794" fmla="*/ f602 1 f275"/>
                <a:gd name="f795" fmla="*/ f603 1 f276"/>
                <a:gd name="f796" fmla="*/ f604 1 f275"/>
                <a:gd name="f797" fmla="*/ f605 1 f275"/>
                <a:gd name="f798" fmla="*/ f606 1 f275"/>
                <a:gd name="f799" fmla="*/ f607 1 f276"/>
                <a:gd name="f800" fmla="*/ f608 1 f275"/>
                <a:gd name="f801" fmla="*/ f609 1 f275"/>
                <a:gd name="f802" fmla="*/ f610 1 f276"/>
                <a:gd name="f803" fmla="*/ f611 1 f275"/>
                <a:gd name="f804" fmla="*/ f612 1 f275"/>
                <a:gd name="f805" fmla="*/ f613 1 f275"/>
                <a:gd name="f806" fmla="*/ f614 1 f275"/>
                <a:gd name="f807" fmla="*/ f615 1 f275"/>
                <a:gd name="f808" fmla="*/ f616 1 f275"/>
                <a:gd name="f809" fmla="*/ f617 1 f275"/>
                <a:gd name="f810" fmla="*/ f618 1 f275"/>
                <a:gd name="f811" fmla="*/ f619 1 f275"/>
                <a:gd name="f812" fmla="*/ f620 1 f276"/>
                <a:gd name="f813" fmla="*/ f621 1 f275"/>
                <a:gd name="f814" fmla="*/ f622 1 f275"/>
                <a:gd name="f815" fmla="*/ f623 1 f275"/>
                <a:gd name="f816" fmla="*/ f624 1 f275"/>
                <a:gd name="f817" fmla="*/ f625 1 f275"/>
                <a:gd name="f818" fmla="*/ f626 1 f275"/>
                <a:gd name="f819" fmla="*/ f627 1 f275"/>
                <a:gd name="f820" fmla="*/ f628 1 f275"/>
                <a:gd name="f821" fmla="*/ f629 1 f275"/>
                <a:gd name="f822" fmla="*/ f630 1 f275"/>
                <a:gd name="f823" fmla="*/ f631 1 f275"/>
                <a:gd name="f824" fmla="*/ f632 1 f275"/>
                <a:gd name="f825" fmla="*/ f633 1 f275"/>
                <a:gd name="f826" fmla="*/ f634 1 f275"/>
                <a:gd name="f827" fmla="*/ f635 1 f275"/>
                <a:gd name="f828" fmla="*/ f636 1 f275"/>
                <a:gd name="f829" fmla="*/ f637 1 f275"/>
                <a:gd name="f830" fmla="*/ f638 1 f276"/>
                <a:gd name="f831" fmla="*/ f639 1 f275"/>
                <a:gd name="f832" fmla="*/ f640 1 f276"/>
                <a:gd name="f833" fmla="*/ f641 1 f276"/>
                <a:gd name="f834" fmla="*/ f642 1 f275"/>
                <a:gd name="f835" fmla="*/ f643 1 f275"/>
                <a:gd name="f836" fmla="*/ f644 1 f276"/>
                <a:gd name="f837" fmla="*/ f645 1 f275"/>
                <a:gd name="f838" fmla="*/ f646 1 f276"/>
                <a:gd name="f839" fmla="*/ f647 1 f276"/>
                <a:gd name="f840" fmla="*/ f648 1 f275"/>
                <a:gd name="f841" fmla="*/ f649 1 f275"/>
                <a:gd name="f842" fmla="*/ f650 1 f275"/>
                <a:gd name="f843" fmla="*/ f651 1 f275"/>
                <a:gd name="f844" fmla="*/ f652 f270 1"/>
                <a:gd name="f845" fmla="*/ f653 f270 1"/>
                <a:gd name="f846" fmla="*/ f655 f271 1"/>
                <a:gd name="f847" fmla="*/ f654 f271 1"/>
                <a:gd name="f848" fmla="*/ f657 f270 1"/>
                <a:gd name="f849" fmla="*/ f658 f271 1"/>
                <a:gd name="f850" fmla="*/ f659 f271 1"/>
                <a:gd name="f851" fmla="*/ f660 f270 1"/>
                <a:gd name="f852" fmla="*/ f661 f270 1"/>
                <a:gd name="f853" fmla="*/ f662 f271 1"/>
                <a:gd name="f854" fmla="*/ f663 f270 1"/>
                <a:gd name="f855" fmla="*/ f664 f271 1"/>
                <a:gd name="f856" fmla="*/ f665 f270 1"/>
                <a:gd name="f857" fmla="*/ f666 f271 1"/>
                <a:gd name="f858" fmla="*/ f667 f270 1"/>
                <a:gd name="f859" fmla="*/ f668 f271 1"/>
                <a:gd name="f860" fmla="*/ f669 f270 1"/>
                <a:gd name="f861" fmla="*/ f670 f270 1"/>
                <a:gd name="f862" fmla="*/ f671 f270 1"/>
                <a:gd name="f863" fmla="*/ f672 f270 1"/>
                <a:gd name="f864" fmla="*/ f673 f270 1"/>
                <a:gd name="f865" fmla="*/ f674 f270 1"/>
                <a:gd name="f866" fmla="*/ f675 f270 1"/>
                <a:gd name="f867" fmla="*/ f676 f270 1"/>
                <a:gd name="f868" fmla="*/ f677 f270 1"/>
                <a:gd name="f869" fmla="*/ f678 f270 1"/>
                <a:gd name="f870" fmla="*/ f679 f271 1"/>
                <a:gd name="f871" fmla="*/ f680 f270 1"/>
                <a:gd name="f872" fmla="*/ f681 f271 1"/>
                <a:gd name="f873" fmla="*/ f682 f270 1"/>
                <a:gd name="f874" fmla="*/ f683 f270 1"/>
                <a:gd name="f875" fmla="*/ f684 f270 1"/>
                <a:gd name="f876" fmla="*/ f685 f271 1"/>
                <a:gd name="f877" fmla="*/ f686 f270 1"/>
                <a:gd name="f878" fmla="*/ f687 f270 1"/>
                <a:gd name="f879" fmla="*/ f688 f270 1"/>
                <a:gd name="f880" fmla="*/ f689 f271 1"/>
                <a:gd name="f881" fmla="*/ f690 f270 1"/>
                <a:gd name="f882" fmla="*/ f691 f270 1"/>
                <a:gd name="f883" fmla="*/ f692 f270 1"/>
                <a:gd name="f884" fmla="*/ f693 f270 1"/>
                <a:gd name="f885" fmla="*/ f694 f270 1"/>
                <a:gd name="f886" fmla="*/ f695 f270 1"/>
                <a:gd name="f887" fmla="*/ f696 f270 1"/>
                <a:gd name="f888" fmla="*/ f697 f270 1"/>
                <a:gd name="f889" fmla="*/ f698 f270 1"/>
                <a:gd name="f890" fmla="*/ f699 f271 1"/>
                <a:gd name="f891" fmla="*/ f700 f270 1"/>
                <a:gd name="f892" fmla="*/ f701 f270 1"/>
                <a:gd name="f893" fmla="*/ f702 f270 1"/>
                <a:gd name="f894" fmla="*/ f703 f271 1"/>
                <a:gd name="f895" fmla="*/ f704 f270 1"/>
                <a:gd name="f896" fmla="*/ f705 f270 1"/>
                <a:gd name="f897" fmla="*/ f706 f271 1"/>
                <a:gd name="f898" fmla="*/ f707 f270 1"/>
                <a:gd name="f899" fmla="*/ f708 f271 1"/>
                <a:gd name="f900" fmla="*/ f709 f270 1"/>
                <a:gd name="f901" fmla="*/ f710 f270 1"/>
                <a:gd name="f902" fmla="*/ f711 f270 1"/>
                <a:gd name="f903" fmla="*/ f712 f271 1"/>
                <a:gd name="f904" fmla="*/ f713 f270 1"/>
                <a:gd name="f905" fmla="*/ f714 f271 1"/>
                <a:gd name="f906" fmla="*/ f715 f270 1"/>
                <a:gd name="f907" fmla="*/ f716 f271 1"/>
                <a:gd name="f908" fmla="*/ f717 f270 1"/>
                <a:gd name="f909" fmla="*/ f718 f270 1"/>
                <a:gd name="f910" fmla="*/ f719 f271 1"/>
                <a:gd name="f911" fmla="*/ f720 f270 1"/>
                <a:gd name="f912" fmla="*/ f721 f271 1"/>
                <a:gd name="f913" fmla="*/ f722 f270 1"/>
                <a:gd name="f914" fmla="*/ f723 f271 1"/>
                <a:gd name="f915" fmla="*/ f724 f271 1"/>
                <a:gd name="f916" fmla="*/ f725 f270 1"/>
                <a:gd name="f917" fmla="*/ f726 f271 1"/>
                <a:gd name="f918" fmla="*/ f727 f271 1"/>
                <a:gd name="f919" fmla="*/ f728 f271 1"/>
                <a:gd name="f920" fmla="*/ f729 f270 1"/>
                <a:gd name="f921" fmla="*/ f730 f270 1"/>
                <a:gd name="f922" fmla="*/ f731 f270 1"/>
                <a:gd name="f923" fmla="*/ f732 f270 1"/>
                <a:gd name="f924" fmla="*/ f733 f270 1"/>
                <a:gd name="f925" fmla="*/ f734 f271 1"/>
                <a:gd name="f926" fmla="*/ f735 f270 1"/>
                <a:gd name="f927" fmla="*/ f736 f271 1"/>
                <a:gd name="f928" fmla="*/ f737 f270 1"/>
                <a:gd name="f929" fmla="*/ f738 f271 1"/>
                <a:gd name="f930" fmla="*/ f739 f271 1"/>
                <a:gd name="f931" fmla="*/ f740 f270 1"/>
                <a:gd name="f932" fmla="*/ f741 f271 1"/>
                <a:gd name="f933" fmla="*/ f742 f270 1"/>
                <a:gd name="f934" fmla="*/ f743 f271 1"/>
                <a:gd name="f935" fmla="*/ f744 f270 1"/>
                <a:gd name="f936" fmla="*/ f745 f271 1"/>
                <a:gd name="f937" fmla="*/ f746 f270 1"/>
                <a:gd name="f938" fmla="*/ f747 f271 1"/>
                <a:gd name="f939" fmla="*/ f748 f270 1"/>
                <a:gd name="f940" fmla="*/ f749 f271 1"/>
                <a:gd name="f941" fmla="*/ f750 f270 1"/>
                <a:gd name="f942" fmla="*/ f751 f271 1"/>
                <a:gd name="f943" fmla="*/ f752 f270 1"/>
                <a:gd name="f944" fmla="*/ f753 f271 1"/>
                <a:gd name="f945" fmla="*/ f754 f270 1"/>
                <a:gd name="f946" fmla="*/ f755 f271 1"/>
                <a:gd name="f947" fmla="*/ f756 f270 1"/>
                <a:gd name="f948" fmla="*/ f757 f271 1"/>
                <a:gd name="f949" fmla="*/ f758 f270 1"/>
                <a:gd name="f950" fmla="*/ f759 f271 1"/>
                <a:gd name="f951" fmla="*/ f760 f270 1"/>
                <a:gd name="f952" fmla="*/ f761 f271 1"/>
                <a:gd name="f953" fmla="*/ f762 f270 1"/>
                <a:gd name="f954" fmla="*/ f763 f271 1"/>
                <a:gd name="f955" fmla="*/ f764 f270 1"/>
                <a:gd name="f956" fmla="*/ f765 f271 1"/>
                <a:gd name="f957" fmla="*/ f766 f270 1"/>
                <a:gd name="f958" fmla="*/ f767 f271 1"/>
                <a:gd name="f959" fmla="*/ f768 f270 1"/>
                <a:gd name="f960" fmla="*/ f769 f271 1"/>
                <a:gd name="f961" fmla="*/ f770 f270 1"/>
                <a:gd name="f962" fmla="*/ f771 f270 1"/>
                <a:gd name="f963" fmla="*/ f772 f270 1"/>
                <a:gd name="f964" fmla="*/ f773 f270 1"/>
                <a:gd name="f965" fmla="*/ f774 f271 1"/>
                <a:gd name="f966" fmla="*/ f775 f270 1"/>
                <a:gd name="f967" fmla="*/ f776 f271 1"/>
                <a:gd name="f968" fmla="*/ f777 f271 1"/>
                <a:gd name="f969" fmla="*/ f778 f270 1"/>
                <a:gd name="f970" fmla="*/ f779 f270 1"/>
                <a:gd name="f971" fmla="*/ f780 f271 1"/>
                <a:gd name="f972" fmla="*/ f781 f270 1"/>
                <a:gd name="f973" fmla="*/ f782 f270 1"/>
                <a:gd name="f974" fmla="*/ f783 f271 1"/>
                <a:gd name="f975" fmla="*/ f784 f270 1"/>
                <a:gd name="f976" fmla="*/ f785 f270 1"/>
                <a:gd name="f977" fmla="*/ f786 f271 1"/>
                <a:gd name="f978" fmla="*/ f787 f270 1"/>
                <a:gd name="f979" fmla="*/ f788 f270 1"/>
                <a:gd name="f980" fmla="*/ f789 f270 1"/>
                <a:gd name="f981" fmla="*/ f790 f270 1"/>
                <a:gd name="f982" fmla="*/ f791 f270 1"/>
                <a:gd name="f983" fmla="*/ f792 f271 1"/>
                <a:gd name="f984" fmla="*/ f793 f270 1"/>
                <a:gd name="f985" fmla="*/ f794 f270 1"/>
                <a:gd name="f986" fmla="*/ f795 f271 1"/>
                <a:gd name="f987" fmla="*/ f796 f270 1"/>
                <a:gd name="f988" fmla="*/ f797 f270 1"/>
                <a:gd name="f989" fmla="*/ f798 f270 1"/>
                <a:gd name="f990" fmla="*/ f799 f271 1"/>
                <a:gd name="f991" fmla="*/ f800 f270 1"/>
                <a:gd name="f992" fmla="*/ f801 f270 1"/>
                <a:gd name="f993" fmla="*/ f802 f271 1"/>
                <a:gd name="f994" fmla="*/ f803 f270 1"/>
                <a:gd name="f995" fmla="*/ f804 f270 1"/>
                <a:gd name="f996" fmla="*/ f805 f270 1"/>
                <a:gd name="f997" fmla="*/ f806 f270 1"/>
                <a:gd name="f998" fmla="*/ f807 f270 1"/>
                <a:gd name="f999" fmla="*/ f808 f270 1"/>
                <a:gd name="f1000" fmla="*/ f809 f270 1"/>
                <a:gd name="f1001" fmla="*/ f810 f270 1"/>
                <a:gd name="f1002" fmla="*/ f811 f270 1"/>
                <a:gd name="f1003" fmla="*/ f812 f271 1"/>
                <a:gd name="f1004" fmla="*/ f813 f270 1"/>
                <a:gd name="f1005" fmla="*/ f814 f270 1"/>
                <a:gd name="f1006" fmla="*/ f815 f270 1"/>
                <a:gd name="f1007" fmla="*/ f816 f270 1"/>
                <a:gd name="f1008" fmla="*/ f817 f270 1"/>
                <a:gd name="f1009" fmla="*/ f818 f270 1"/>
                <a:gd name="f1010" fmla="*/ f819 f270 1"/>
                <a:gd name="f1011" fmla="*/ f820 f270 1"/>
                <a:gd name="f1012" fmla="*/ f821 f270 1"/>
                <a:gd name="f1013" fmla="*/ f822 f270 1"/>
                <a:gd name="f1014" fmla="*/ f823 f270 1"/>
                <a:gd name="f1015" fmla="*/ f824 f270 1"/>
                <a:gd name="f1016" fmla="*/ f825 f270 1"/>
                <a:gd name="f1017" fmla="*/ f826 f270 1"/>
                <a:gd name="f1018" fmla="*/ f827 f270 1"/>
                <a:gd name="f1019" fmla="*/ f828 f270 1"/>
                <a:gd name="f1020" fmla="*/ f829 f270 1"/>
                <a:gd name="f1021" fmla="*/ f830 f271 1"/>
                <a:gd name="f1022" fmla="*/ f831 f270 1"/>
                <a:gd name="f1023" fmla="*/ f832 f271 1"/>
                <a:gd name="f1024" fmla="*/ f833 f271 1"/>
                <a:gd name="f1025" fmla="*/ f834 f270 1"/>
                <a:gd name="f1026" fmla="*/ f835 f270 1"/>
                <a:gd name="f1027" fmla="*/ f836 f271 1"/>
                <a:gd name="f1028" fmla="*/ f837 f270 1"/>
                <a:gd name="f1029" fmla="*/ f838 f271 1"/>
                <a:gd name="f1030" fmla="*/ f839 f271 1"/>
                <a:gd name="f1031" fmla="*/ f840 f270 1"/>
                <a:gd name="f1032" fmla="*/ f841 f270 1"/>
                <a:gd name="f1033" fmla="*/ f842 f270 1"/>
                <a:gd name="f1034" fmla="*/ f843 f2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6">
                  <a:pos x="f848" y="f849"/>
                </a:cxn>
                <a:cxn ang="f656">
                  <a:pos x="f848" y="f850"/>
                </a:cxn>
                <a:cxn ang="f656">
                  <a:pos x="f851" y="f850"/>
                </a:cxn>
                <a:cxn ang="f656">
                  <a:pos x="f852" y="f853"/>
                </a:cxn>
                <a:cxn ang="f656">
                  <a:pos x="f851" y="f849"/>
                </a:cxn>
                <a:cxn ang="f656">
                  <a:pos x="f854" y="f855"/>
                </a:cxn>
                <a:cxn ang="f656">
                  <a:pos x="f856" y="f855"/>
                </a:cxn>
                <a:cxn ang="f656">
                  <a:pos x="f856" y="f857"/>
                </a:cxn>
                <a:cxn ang="f656">
                  <a:pos x="f858" y="f857"/>
                </a:cxn>
                <a:cxn ang="f656">
                  <a:pos x="f858" y="f859"/>
                </a:cxn>
                <a:cxn ang="f656">
                  <a:pos x="f860" y="f859"/>
                </a:cxn>
                <a:cxn ang="f656">
                  <a:pos x="f860" y="f857"/>
                </a:cxn>
                <a:cxn ang="f656">
                  <a:pos x="f854" y="f857"/>
                </a:cxn>
                <a:cxn ang="f656">
                  <a:pos x="f861" y="f855"/>
                </a:cxn>
                <a:cxn ang="f656">
                  <a:pos x="f862" y="f855"/>
                </a:cxn>
                <a:cxn ang="f656">
                  <a:pos x="f862" y="f857"/>
                </a:cxn>
                <a:cxn ang="f656">
                  <a:pos x="f863" y="f857"/>
                </a:cxn>
                <a:cxn ang="f656">
                  <a:pos x="f863" y="f859"/>
                </a:cxn>
                <a:cxn ang="f656">
                  <a:pos x="f864" y="f859"/>
                </a:cxn>
                <a:cxn ang="f656">
                  <a:pos x="f864" y="f857"/>
                </a:cxn>
                <a:cxn ang="f656">
                  <a:pos x="f861" y="f857"/>
                </a:cxn>
                <a:cxn ang="f656">
                  <a:pos x="f865" y="f855"/>
                </a:cxn>
                <a:cxn ang="f656">
                  <a:pos x="f866" y="f855"/>
                </a:cxn>
                <a:cxn ang="f656">
                  <a:pos x="f866" y="f859"/>
                </a:cxn>
                <a:cxn ang="f656">
                  <a:pos x="f865" y="f859"/>
                </a:cxn>
                <a:cxn ang="f656">
                  <a:pos x="f867" y="f855"/>
                </a:cxn>
                <a:cxn ang="f656">
                  <a:pos x="f868" y="f855"/>
                </a:cxn>
                <a:cxn ang="f656">
                  <a:pos x="f869" y="f870"/>
                </a:cxn>
                <a:cxn ang="f656">
                  <a:pos x="f871" y="f872"/>
                </a:cxn>
                <a:cxn ang="f656">
                  <a:pos x="f873" y="f859"/>
                </a:cxn>
                <a:cxn ang="f656">
                  <a:pos x="f874" y="f859"/>
                </a:cxn>
                <a:cxn ang="f656">
                  <a:pos x="f875" y="f876"/>
                </a:cxn>
                <a:cxn ang="f656">
                  <a:pos x="f848" y="f876"/>
                </a:cxn>
                <a:cxn ang="f656">
                  <a:pos x="f848" y="f859"/>
                </a:cxn>
                <a:cxn ang="f656">
                  <a:pos x="f867" y="f859"/>
                </a:cxn>
                <a:cxn ang="f656">
                  <a:pos x="f877" y="f855"/>
                </a:cxn>
                <a:cxn ang="f656">
                  <a:pos x="f878" y="f855"/>
                </a:cxn>
                <a:cxn ang="f656">
                  <a:pos x="f879" y="f880"/>
                </a:cxn>
                <a:cxn ang="f656">
                  <a:pos x="f881" y="f855"/>
                </a:cxn>
                <a:cxn ang="f656">
                  <a:pos x="f882" y="f855"/>
                </a:cxn>
                <a:cxn ang="f656">
                  <a:pos x="f883" y="f859"/>
                </a:cxn>
                <a:cxn ang="f656">
                  <a:pos x="f884" y="f859"/>
                </a:cxn>
                <a:cxn ang="f656">
                  <a:pos x="f885" y="f855"/>
                </a:cxn>
                <a:cxn ang="f656">
                  <a:pos x="f886" y="f855"/>
                </a:cxn>
                <a:cxn ang="f656">
                  <a:pos x="f886" y="f859"/>
                </a:cxn>
                <a:cxn ang="f656">
                  <a:pos x="f885" y="f859"/>
                </a:cxn>
                <a:cxn ang="f656">
                  <a:pos x="f887" y="f855"/>
                </a:cxn>
                <a:cxn ang="f656">
                  <a:pos x="f888" y="f855"/>
                </a:cxn>
                <a:cxn ang="f656">
                  <a:pos x="f889" y="f890"/>
                </a:cxn>
                <a:cxn ang="f656">
                  <a:pos x="f891" y="f890"/>
                </a:cxn>
                <a:cxn ang="f656">
                  <a:pos x="f891" y="f855"/>
                </a:cxn>
                <a:cxn ang="f656">
                  <a:pos x="f892" y="f855"/>
                </a:cxn>
                <a:cxn ang="f656">
                  <a:pos x="f892" y="f859"/>
                </a:cxn>
                <a:cxn ang="f656">
                  <a:pos x="f891" y="f859"/>
                </a:cxn>
                <a:cxn ang="f656">
                  <a:pos x="f893" y="f894"/>
                </a:cxn>
                <a:cxn ang="f656">
                  <a:pos x="f888" y="f894"/>
                </a:cxn>
                <a:cxn ang="f656">
                  <a:pos x="f888" y="f859"/>
                </a:cxn>
                <a:cxn ang="f656">
                  <a:pos x="f887" y="f859"/>
                </a:cxn>
                <a:cxn ang="f656">
                  <a:pos x="f895" y="f855"/>
                </a:cxn>
                <a:cxn ang="f656">
                  <a:pos x="f896" y="f855"/>
                </a:cxn>
                <a:cxn ang="f656">
                  <a:pos x="f896" y="f897"/>
                </a:cxn>
                <a:cxn ang="f656">
                  <a:pos x="f898" y="f899"/>
                </a:cxn>
                <a:cxn ang="f656">
                  <a:pos x="f900" y="f897"/>
                </a:cxn>
                <a:cxn ang="f656">
                  <a:pos x="f900" y="f855"/>
                </a:cxn>
                <a:cxn ang="f656">
                  <a:pos x="f901" y="f855"/>
                </a:cxn>
                <a:cxn ang="f656">
                  <a:pos x="f902" y="f855"/>
                </a:cxn>
                <a:cxn ang="f656">
                  <a:pos x="f902" y="f903"/>
                </a:cxn>
                <a:cxn ang="f656">
                  <a:pos x="f904" y="f905"/>
                </a:cxn>
                <a:cxn ang="f656">
                  <a:pos x="f906" y="f907"/>
                </a:cxn>
                <a:cxn ang="f656">
                  <a:pos x="f908" y="f905"/>
                </a:cxn>
                <a:cxn ang="f656">
                  <a:pos x="f895" y="f903"/>
                </a:cxn>
                <a:cxn ang="f656">
                  <a:pos x="f909" y="f910"/>
                </a:cxn>
                <a:cxn ang="f656">
                  <a:pos x="f911" y="f910"/>
                </a:cxn>
                <a:cxn ang="f656">
                  <a:pos x="f911" y="f912"/>
                </a:cxn>
                <a:cxn ang="f656">
                  <a:pos x="f913" y="f912"/>
                </a:cxn>
                <a:cxn ang="f656">
                  <a:pos x="f913" y="f914"/>
                </a:cxn>
                <a:cxn ang="f656">
                  <a:pos x="f913" y="f915"/>
                </a:cxn>
                <a:cxn ang="f656">
                  <a:pos x="f916" y="f915"/>
                </a:cxn>
                <a:cxn ang="f656">
                  <a:pos x="f916" y="f917"/>
                </a:cxn>
                <a:cxn ang="f656">
                  <a:pos x="f913" y="f917"/>
                </a:cxn>
                <a:cxn ang="f656">
                  <a:pos x="f913" y="f918"/>
                </a:cxn>
                <a:cxn ang="f656">
                  <a:pos x="f911" y="f918"/>
                </a:cxn>
                <a:cxn ang="f656">
                  <a:pos x="f911" y="f919"/>
                </a:cxn>
                <a:cxn ang="f656">
                  <a:pos x="f909" y="f919"/>
                </a:cxn>
                <a:cxn ang="f656">
                  <a:pos x="f920" y="f910"/>
                </a:cxn>
                <a:cxn ang="f656">
                  <a:pos x="f921" y="f910"/>
                </a:cxn>
                <a:cxn ang="f656">
                  <a:pos x="f921" y="f912"/>
                </a:cxn>
                <a:cxn ang="f656">
                  <a:pos x="f922" y="f912"/>
                </a:cxn>
                <a:cxn ang="f656">
                  <a:pos x="f922" y="f914"/>
                </a:cxn>
                <a:cxn ang="f656">
                  <a:pos x="f922" y="f915"/>
                </a:cxn>
                <a:cxn ang="f656">
                  <a:pos x="f923" y="f915"/>
                </a:cxn>
                <a:cxn ang="f656">
                  <a:pos x="f923" y="f917"/>
                </a:cxn>
                <a:cxn ang="f656">
                  <a:pos x="f922" y="f917"/>
                </a:cxn>
                <a:cxn ang="f656">
                  <a:pos x="f922" y="f918"/>
                </a:cxn>
                <a:cxn ang="f656">
                  <a:pos x="f921" y="f918"/>
                </a:cxn>
                <a:cxn ang="f656">
                  <a:pos x="f921" y="f919"/>
                </a:cxn>
                <a:cxn ang="f656">
                  <a:pos x="f920" y="f919"/>
                </a:cxn>
                <a:cxn ang="f656">
                  <a:pos x="f924" y="f925"/>
                </a:cxn>
                <a:cxn ang="f656">
                  <a:pos x="f926" y="f927"/>
                </a:cxn>
                <a:cxn ang="f656">
                  <a:pos x="f928" y="f929"/>
                </a:cxn>
                <a:cxn ang="f656">
                  <a:pos x="f928" y="f930"/>
                </a:cxn>
                <a:cxn ang="f656">
                  <a:pos x="f931" y="f932"/>
                </a:cxn>
                <a:cxn ang="f656">
                  <a:pos x="f933" y="f934"/>
                </a:cxn>
                <a:cxn ang="f656">
                  <a:pos x="f935" y="f936"/>
                </a:cxn>
                <a:cxn ang="f656">
                  <a:pos x="f937" y="f938"/>
                </a:cxn>
                <a:cxn ang="f656">
                  <a:pos x="f939" y="f940"/>
                </a:cxn>
                <a:cxn ang="f656">
                  <a:pos x="f941" y="f942"/>
                </a:cxn>
                <a:cxn ang="f656">
                  <a:pos x="f943" y="f944"/>
                </a:cxn>
                <a:cxn ang="f656">
                  <a:pos x="f945" y="f946"/>
                </a:cxn>
                <a:cxn ang="f656">
                  <a:pos x="f947" y="f948"/>
                </a:cxn>
                <a:cxn ang="f656">
                  <a:pos x="f949" y="f950"/>
                </a:cxn>
                <a:cxn ang="f656">
                  <a:pos x="f951" y="f952"/>
                </a:cxn>
                <a:cxn ang="f656">
                  <a:pos x="f953" y="f954"/>
                </a:cxn>
                <a:cxn ang="f656">
                  <a:pos x="f955" y="f956"/>
                </a:cxn>
                <a:cxn ang="f656">
                  <a:pos x="f924" y="f925"/>
                </a:cxn>
                <a:cxn ang="f656">
                  <a:pos x="f957" y="f958"/>
                </a:cxn>
                <a:cxn ang="f656">
                  <a:pos x="f959" y="f960"/>
                </a:cxn>
                <a:cxn ang="f656">
                  <a:pos x="f961" y="f960"/>
                </a:cxn>
                <a:cxn ang="f656">
                  <a:pos x="f962" y="f958"/>
                </a:cxn>
                <a:cxn ang="f656">
                  <a:pos x="f963" y="f958"/>
                </a:cxn>
                <a:cxn ang="f656">
                  <a:pos x="f964" y="f965"/>
                </a:cxn>
                <a:cxn ang="f656">
                  <a:pos x="f966" y="f967"/>
                </a:cxn>
                <a:cxn ang="f656">
                  <a:pos x="f964" y="f968"/>
                </a:cxn>
                <a:cxn ang="f656">
                  <a:pos x="f969" y="f967"/>
                </a:cxn>
                <a:cxn ang="f656">
                  <a:pos x="f964" y="f965"/>
                </a:cxn>
                <a:cxn ang="f656">
                  <a:pos x="f970" y="f971"/>
                </a:cxn>
                <a:cxn ang="f656">
                  <a:pos x="f972" y="f971"/>
                </a:cxn>
                <a:cxn ang="f656">
                  <a:pos x="f973" y="f974"/>
                </a:cxn>
                <a:cxn ang="f656">
                  <a:pos x="f975" y="f974"/>
                </a:cxn>
                <a:cxn ang="f656">
                  <a:pos x="f976" y="f977"/>
                </a:cxn>
                <a:cxn ang="f656">
                  <a:pos x="f978" y="f977"/>
                </a:cxn>
                <a:cxn ang="f656">
                  <a:pos x="f979" y="f977"/>
                </a:cxn>
                <a:cxn ang="f656">
                  <a:pos x="f980" y="f974"/>
                </a:cxn>
                <a:cxn ang="f656">
                  <a:pos x="f981" y="f974"/>
                </a:cxn>
                <a:cxn ang="f656">
                  <a:pos x="f982" y="f983"/>
                </a:cxn>
                <a:cxn ang="f656">
                  <a:pos x="f984" y="f983"/>
                </a:cxn>
                <a:cxn ang="f656">
                  <a:pos x="f985" y="f986"/>
                </a:cxn>
                <a:cxn ang="f656">
                  <a:pos x="f987" y="f983"/>
                </a:cxn>
                <a:cxn ang="f656">
                  <a:pos x="f988" y="f983"/>
                </a:cxn>
                <a:cxn ang="f656">
                  <a:pos x="f989" y="f990"/>
                </a:cxn>
                <a:cxn ang="f656">
                  <a:pos x="f991" y="f990"/>
                </a:cxn>
                <a:cxn ang="f656">
                  <a:pos x="f992" y="f993"/>
                </a:cxn>
                <a:cxn ang="f656">
                  <a:pos x="f994" y="f993"/>
                </a:cxn>
                <a:cxn ang="f656">
                  <a:pos x="f995" y="f990"/>
                </a:cxn>
                <a:cxn ang="f656">
                  <a:pos x="f996" y="f990"/>
                </a:cxn>
                <a:cxn ang="f656">
                  <a:pos x="f997" y="f993"/>
                </a:cxn>
                <a:cxn ang="f656">
                  <a:pos x="f998" y="f993"/>
                </a:cxn>
                <a:cxn ang="f656">
                  <a:pos x="f999" y="f990"/>
                </a:cxn>
                <a:cxn ang="f656">
                  <a:pos x="f1000" y="f990"/>
                </a:cxn>
                <a:cxn ang="f656">
                  <a:pos x="f1001" y="f983"/>
                </a:cxn>
                <a:cxn ang="f656">
                  <a:pos x="f1002" y="f983"/>
                </a:cxn>
                <a:cxn ang="f656">
                  <a:pos x="f1002" y="f1003"/>
                </a:cxn>
                <a:cxn ang="f656">
                  <a:pos x="f1004" y="f1003"/>
                </a:cxn>
                <a:cxn ang="f656">
                  <a:pos x="f1004" y="f990"/>
                </a:cxn>
                <a:cxn ang="f656">
                  <a:pos x="f1001" y="f990"/>
                </a:cxn>
                <a:cxn ang="f656">
                  <a:pos x="f1005" y="f983"/>
                </a:cxn>
                <a:cxn ang="f656">
                  <a:pos x="f1006" y="f983"/>
                </a:cxn>
                <a:cxn ang="f656">
                  <a:pos x="f1007" y="f986"/>
                </a:cxn>
                <a:cxn ang="f656">
                  <a:pos x="f1008" y="f983"/>
                </a:cxn>
                <a:cxn ang="f656">
                  <a:pos x="f1009" y="f983"/>
                </a:cxn>
                <a:cxn ang="f656">
                  <a:pos x="f1010" y="f990"/>
                </a:cxn>
                <a:cxn ang="f656">
                  <a:pos x="f1011" y="f990"/>
                </a:cxn>
                <a:cxn ang="f656">
                  <a:pos x="f1012" y="f993"/>
                </a:cxn>
                <a:cxn ang="f656">
                  <a:pos x="f1013" y="f993"/>
                </a:cxn>
                <a:cxn ang="f656">
                  <a:pos x="f1014" y="f990"/>
                </a:cxn>
                <a:cxn ang="f656">
                  <a:pos x="f1015" y="f990"/>
                </a:cxn>
                <a:cxn ang="f656">
                  <a:pos x="f1016" y="f993"/>
                </a:cxn>
                <a:cxn ang="f656">
                  <a:pos x="f1017" y="f993"/>
                </a:cxn>
                <a:cxn ang="f656">
                  <a:pos x="f1018" y="f990"/>
                </a:cxn>
                <a:cxn ang="f656">
                  <a:pos x="f1019" y="f990"/>
                </a:cxn>
                <a:cxn ang="f656">
                  <a:pos x="f1020" y="f1021"/>
                </a:cxn>
                <a:cxn ang="f656">
                  <a:pos x="f1022" y="f1023"/>
                </a:cxn>
                <a:cxn ang="f656">
                  <a:pos x="f1020" y="f1024"/>
                </a:cxn>
                <a:cxn ang="f656">
                  <a:pos x="f1025" y="f1023"/>
                </a:cxn>
                <a:cxn ang="f656">
                  <a:pos x="f1020" y="f1021"/>
                </a:cxn>
                <a:cxn ang="f656">
                  <a:pos x="f1026" y="f1027"/>
                </a:cxn>
                <a:cxn ang="f656">
                  <a:pos x="f1028" y="f1029"/>
                </a:cxn>
                <a:cxn ang="f656">
                  <a:pos x="f1026" y="f1030"/>
                </a:cxn>
                <a:cxn ang="f656">
                  <a:pos x="f1031" y="f1029"/>
                </a:cxn>
                <a:cxn ang="f656">
                  <a:pos x="f1026" y="f1027"/>
                </a:cxn>
                <a:cxn ang="f656">
                  <a:pos x="f1032" y="f1027"/>
                </a:cxn>
                <a:cxn ang="f656">
                  <a:pos x="f1033" y="f1029"/>
                </a:cxn>
                <a:cxn ang="f656">
                  <a:pos x="f1032" y="f1030"/>
                </a:cxn>
                <a:cxn ang="f656">
                  <a:pos x="f1034" y="f1029"/>
                </a:cxn>
                <a:cxn ang="f656">
                  <a:pos x="f1032" y="f1027"/>
                </a:cxn>
              </a:cxnLst>
              <a:rect l="f844" t="f847" r="f845" b="f846"/>
              <a:pathLst>
                <a:path w="4263772" h="1311212">
                  <a:moveTo>
                    <a:pt x="f8" y="f9"/>
                  </a:moveTo>
                  <a:lnTo>
                    <a:pt x="f8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cubicBezTo>
                    <a:pt x="f13" y="f16"/>
                    <a:pt x="f17" y="f9"/>
                    <a:pt x="f11" y="f9"/>
                  </a:cubicBezTo>
                  <a:close/>
                  <a:moveTo>
                    <a:pt x="f18" y="f19"/>
                  </a:moveTo>
                  <a:lnTo>
                    <a:pt x="f6" y="f19"/>
                  </a:lnTo>
                  <a:lnTo>
                    <a:pt x="f6" y="f20"/>
                  </a:lnTo>
                  <a:lnTo>
                    <a:pt x="f21" y="f20"/>
                  </a:lnTo>
                  <a:lnTo>
                    <a:pt x="f21" y="f22"/>
                  </a:lnTo>
                  <a:lnTo>
                    <a:pt x="f23" y="f22"/>
                  </a:lnTo>
                  <a:lnTo>
                    <a:pt x="f23" y="f20"/>
                  </a:lnTo>
                  <a:lnTo>
                    <a:pt x="f18" y="f20"/>
                  </a:lnTo>
                  <a:close/>
                  <a:moveTo>
                    <a:pt x="f24" y="f19"/>
                  </a:moveTo>
                  <a:lnTo>
                    <a:pt x="f25" y="f19"/>
                  </a:lnTo>
                  <a:lnTo>
                    <a:pt x="f25" y="f20"/>
                  </a:lnTo>
                  <a:lnTo>
                    <a:pt x="f26" y="f20"/>
                  </a:lnTo>
                  <a:lnTo>
                    <a:pt x="f26" y="f22"/>
                  </a:lnTo>
                  <a:lnTo>
                    <a:pt x="f27" y="f22"/>
                  </a:lnTo>
                  <a:lnTo>
                    <a:pt x="f27" y="f20"/>
                  </a:lnTo>
                  <a:lnTo>
                    <a:pt x="f24" y="f20"/>
                  </a:lnTo>
                  <a:close/>
                  <a:moveTo>
                    <a:pt x="f28" y="f19"/>
                  </a:moveTo>
                  <a:lnTo>
                    <a:pt x="f29" y="f19"/>
                  </a:lnTo>
                  <a:lnTo>
                    <a:pt x="f29" y="f22"/>
                  </a:lnTo>
                  <a:lnTo>
                    <a:pt x="f28" y="f22"/>
                  </a:lnTo>
                  <a:close/>
                  <a:moveTo>
                    <a:pt x="f30" y="f19"/>
                  </a:moveTo>
                  <a:lnTo>
                    <a:pt x="f31" y="f19"/>
                  </a:lnTo>
                  <a:cubicBezTo>
                    <a:pt x="f32" y="f19"/>
                    <a:pt x="f33" y="f34"/>
                    <a:pt x="f33" y="f35"/>
                  </a:cubicBezTo>
                  <a:cubicBezTo>
                    <a:pt x="f33" y="f36"/>
                    <a:pt x="f37" y="f38"/>
                    <a:pt x="f39" y="f40"/>
                  </a:cubicBezTo>
                  <a:lnTo>
                    <a:pt x="f41" y="f22"/>
                  </a:lnTo>
                  <a:lnTo>
                    <a:pt x="f42" y="f22"/>
                  </a:lnTo>
                  <a:lnTo>
                    <a:pt x="f43" y="f44"/>
                  </a:lnTo>
                  <a:lnTo>
                    <a:pt x="f8" y="f44"/>
                  </a:lnTo>
                  <a:lnTo>
                    <a:pt x="f8" y="f22"/>
                  </a:lnTo>
                  <a:lnTo>
                    <a:pt x="f30" y="f22"/>
                  </a:lnTo>
                  <a:close/>
                  <a:moveTo>
                    <a:pt x="f45" y="f19"/>
                  </a:moveTo>
                  <a:lnTo>
                    <a:pt x="f46" y="f19"/>
                  </a:lnTo>
                  <a:lnTo>
                    <a:pt x="f47" y="f48"/>
                  </a:lnTo>
                  <a:lnTo>
                    <a:pt x="f49" y="f19"/>
                  </a:lnTo>
                  <a:lnTo>
                    <a:pt x="f50" y="f19"/>
                  </a:lnTo>
                  <a:lnTo>
                    <a:pt x="f51" y="f22"/>
                  </a:lnTo>
                  <a:lnTo>
                    <a:pt x="f52" y="f22"/>
                  </a:lnTo>
                  <a:close/>
                  <a:moveTo>
                    <a:pt x="f53" y="f19"/>
                  </a:moveTo>
                  <a:lnTo>
                    <a:pt x="f54" y="f19"/>
                  </a:lnTo>
                  <a:lnTo>
                    <a:pt x="f54" y="f22"/>
                  </a:lnTo>
                  <a:lnTo>
                    <a:pt x="f53" y="f22"/>
                  </a:lnTo>
                  <a:close/>
                  <a:moveTo>
                    <a:pt x="f55" y="f19"/>
                  </a:moveTo>
                  <a:lnTo>
                    <a:pt x="f56" y="f19"/>
                  </a:lnTo>
                  <a:lnTo>
                    <a:pt x="f57" y="f58"/>
                  </a:lnTo>
                  <a:lnTo>
                    <a:pt x="f59" y="f58"/>
                  </a:lnTo>
                  <a:lnTo>
                    <a:pt x="f59" y="f19"/>
                  </a:lnTo>
                  <a:lnTo>
                    <a:pt x="f60" y="f19"/>
                  </a:lnTo>
                  <a:lnTo>
                    <a:pt x="f60" y="f22"/>
                  </a:lnTo>
                  <a:lnTo>
                    <a:pt x="f59" y="f22"/>
                  </a:lnTo>
                  <a:lnTo>
                    <a:pt x="f61" y="f62"/>
                  </a:lnTo>
                  <a:lnTo>
                    <a:pt x="f56" y="f62"/>
                  </a:lnTo>
                  <a:lnTo>
                    <a:pt x="f56" y="f22"/>
                  </a:lnTo>
                  <a:lnTo>
                    <a:pt x="f55" y="f22"/>
                  </a:lnTo>
                  <a:close/>
                  <a:moveTo>
                    <a:pt x="f5" y="f19"/>
                  </a:moveTo>
                  <a:lnTo>
                    <a:pt x="f63" y="f19"/>
                  </a:lnTo>
                  <a:lnTo>
                    <a:pt x="f63" y="f64"/>
                  </a:lnTo>
                  <a:cubicBezTo>
                    <a:pt x="f63" y="f65"/>
                    <a:pt x="f66" y="f67"/>
                    <a:pt x="f68" y="f67"/>
                  </a:cubicBezTo>
                  <a:cubicBezTo>
                    <a:pt x="f69" y="f67"/>
                    <a:pt x="f70" y="f65"/>
                    <a:pt x="f70" y="f64"/>
                  </a:cubicBezTo>
                  <a:lnTo>
                    <a:pt x="f70" y="f19"/>
                  </a:lnTo>
                  <a:lnTo>
                    <a:pt x="f71" y="f19"/>
                  </a:lnTo>
                  <a:lnTo>
                    <a:pt x="f72" y="f19"/>
                  </a:lnTo>
                  <a:lnTo>
                    <a:pt x="f72" y="f73"/>
                  </a:lnTo>
                  <a:cubicBezTo>
                    <a:pt x="f72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84" y="f82"/>
                    <a:pt x="f85" y="f80"/>
                    <a:pt x="f86" y="f78"/>
                  </a:cubicBezTo>
                  <a:cubicBezTo>
                    <a:pt x="f87" y="f76"/>
                    <a:pt x="f5" y="f74"/>
                    <a:pt x="f5" y="f73"/>
                  </a:cubicBezTo>
                  <a:close/>
                  <a:moveTo>
                    <a:pt x="f88" y="f89"/>
                  </a:moveTo>
                  <a:lnTo>
                    <a:pt x="f90" y="f89"/>
                  </a:lnTo>
                  <a:lnTo>
                    <a:pt x="f90" y="f91"/>
                  </a:lnTo>
                  <a:lnTo>
                    <a:pt x="f92" y="f91"/>
                  </a:lnTo>
                  <a:lnTo>
                    <a:pt x="f92" y="f93"/>
                  </a:lnTo>
                  <a:lnTo>
                    <a:pt x="f92" y="f94"/>
                  </a:lnTo>
                  <a:lnTo>
                    <a:pt x="f95" y="f94"/>
                  </a:lnTo>
                  <a:lnTo>
                    <a:pt x="f95" y="f96"/>
                  </a:lnTo>
                  <a:lnTo>
                    <a:pt x="f92" y="f96"/>
                  </a:lnTo>
                  <a:lnTo>
                    <a:pt x="f92" y="f97"/>
                  </a:lnTo>
                  <a:lnTo>
                    <a:pt x="f90" y="f97"/>
                  </a:lnTo>
                  <a:lnTo>
                    <a:pt x="f90" y="f98"/>
                  </a:lnTo>
                  <a:lnTo>
                    <a:pt x="f88" y="f98"/>
                  </a:lnTo>
                  <a:close/>
                  <a:moveTo>
                    <a:pt x="f99" y="f89"/>
                  </a:moveTo>
                  <a:lnTo>
                    <a:pt x="f100" y="f89"/>
                  </a:lnTo>
                  <a:lnTo>
                    <a:pt x="f100" y="f91"/>
                  </a:lnTo>
                  <a:lnTo>
                    <a:pt x="f101" y="f91"/>
                  </a:lnTo>
                  <a:lnTo>
                    <a:pt x="f101" y="f93"/>
                  </a:lnTo>
                  <a:lnTo>
                    <a:pt x="f101" y="f94"/>
                  </a:lnTo>
                  <a:lnTo>
                    <a:pt x="f102" y="f94"/>
                  </a:lnTo>
                  <a:lnTo>
                    <a:pt x="f102" y="f96"/>
                  </a:lnTo>
                  <a:lnTo>
                    <a:pt x="f101" y="f96"/>
                  </a:lnTo>
                  <a:lnTo>
                    <a:pt x="f101" y="f97"/>
                  </a:lnTo>
                  <a:lnTo>
                    <a:pt x="f100" y="f97"/>
                  </a:lnTo>
                  <a:lnTo>
                    <a:pt x="f100" y="f98"/>
                  </a:lnTo>
                  <a:lnTo>
                    <a:pt x="f99" y="f98"/>
                  </a:lnTo>
                  <a:close/>
                  <a:moveTo>
                    <a:pt x="f103" y="f104"/>
                  </a:moveTo>
                  <a:cubicBezTo>
                    <a:pt x="f105" y="f104"/>
                    <a:pt x="f106" y="f107"/>
                    <a:pt x="f108" y="f109"/>
                  </a:cubicBezTo>
                  <a:lnTo>
                    <a:pt x="f110" y="f111"/>
                  </a:lnTo>
                  <a:lnTo>
                    <a:pt x="f110" y="f112"/>
                  </a:lnTo>
                  <a:cubicBezTo>
                    <a:pt x="f113" y="f114"/>
                    <a:pt x="f115" y="f116"/>
                    <a:pt x="f117" y="f116"/>
                  </a:cubicBezTo>
                  <a:cubicBezTo>
                    <a:pt x="f118" y="f116"/>
                    <a:pt x="f119" y="f120"/>
                    <a:pt x="f119" y="f121"/>
                  </a:cubicBezTo>
                  <a:cubicBezTo>
                    <a:pt x="f119" y="f122"/>
                    <a:pt x="f123" y="f124"/>
                    <a:pt x="f125" y="f126"/>
                  </a:cubicBezTo>
                  <a:lnTo>
                    <a:pt x="f127" y="f128"/>
                  </a:lnTo>
                  <a:cubicBezTo>
                    <a:pt x="f129" y="f130"/>
                    <a:pt x="f131" y="f132"/>
                    <a:pt x="f131" y="f133"/>
                  </a:cubicBezTo>
                  <a:cubicBezTo>
                    <a:pt x="f131" y="f134"/>
                    <a:pt x="f135" y="f136"/>
                    <a:pt x="f137" y="f138"/>
                  </a:cubicBezTo>
                  <a:cubicBezTo>
                    <a:pt x="f139" y="f140"/>
                    <a:pt x="f141" y="f7"/>
                    <a:pt x="f142" y="f7"/>
                  </a:cubicBezTo>
                  <a:cubicBezTo>
                    <a:pt x="f143" y="f7"/>
                    <a:pt x="f144" y="f145"/>
                    <a:pt x="f146" y="f147"/>
                  </a:cubicBezTo>
                  <a:lnTo>
                    <a:pt x="f148" y="f149"/>
                  </a:lnTo>
                  <a:cubicBezTo>
                    <a:pt x="f150" y="f151"/>
                    <a:pt x="f152" y="f153"/>
                    <a:pt x="f154" y="f153"/>
                  </a:cubicBezTo>
                  <a:cubicBezTo>
                    <a:pt x="f155" y="f153"/>
                    <a:pt x="f156" y="f157"/>
                    <a:pt x="f156" y="f158"/>
                  </a:cubicBezTo>
                  <a:cubicBezTo>
                    <a:pt x="f156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6" y="f168"/>
                  </a:cubicBezTo>
                  <a:cubicBezTo>
                    <a:pt x="f166" y="f169"/>
                    <a:pt x="f170" y="f104"/>
                    <a:pt x="f103" y="f104"/>
                  </a:cubicBezTo>
                  <a:close/>
                  <a:moveTo>
                    <a:pt x="f171" y="f172"/>
                  </a:moveTo>
                  <a:lnTo>
                    <a:pt x="f173" y="f174"/>
                  </a:lnTo>
                  <a:lnTo>
                    <a:pt x="f175" y="f174"/>
                  </a:lnTo>
                  <a:lnTo>
                    <a:pt x="f176" y="f172"/>
                  </a:lnTo>
                  <a:lnTo>
                    <a:pt x="f177" y="f172"/>
                  </a:lnTo>
                  <a:close/>
                  <a:moveTo>
                    <a:pt x="f178" y="f179"/>
                  </a:moveTo>
                  <a:cubicBezTo>
                    <a:pt x="f180" y="f179"/>
                    <a:pt x="f181" y="f182"/>
                    <a:pt x="f181" y="f183"/>
                  </a:cubicBezTo>
                  <a:cubicBezTo>
                    <a:pt x="f181" y="f184"/>
                    <a:pt x="f180" y="f185"/>
                    <a:pt x="f178" y="f185"/>
                  </a:cubicBezTo>
                  <a:cubicBezTo>
                    <a:pt x="f186" y="f185"/>
                    <a:pt x="f187" y="f188"/>
                    <a:pt x="f187" y="f183"/>
                  </a:cubicBezTo>
                  <a:cubicBezTo>
                    <a:pt x="f187" y="f182"/>
                    <a:pt x="f186" y="f179"/>
                    <a:pt x="f178" y="f179"/>
                  </a:cubicBezTo>
                  <a:close/>
                  <a:moveTo>
                    <a:pt x="f189" y="f190"/>
                  </a:moveTo>
                  <a:lnTo>
                    <a:pt x="f191" y="f190"/>
                  </a:lnTo>
                  <a:lnTo>
                    <a:pt x="f192" y="f193"/>
                  </a:lnTo>
                  <a:lnTo>
                    <a:pt x="f194" y="f193"/>
                  </a:lnTo>
                  <a:lnTo>
                    <a:pt x="f195" y="f196"/>
                  </a:lnTo>
                  <a:lnTo>
                    <a:pt x="f197" y="f196"/>
                  </a:lnTo>
                  <a:lnTo>
                    <a:pt x="f198" y="f196"/>
                  </a:lnTo>
                  <a:lnTo>
                    <a:pt x="f199" y="f193"/>
                  </a:lnTo>
                  <a:lnTo>
                    <a:pt x="f200" y="f193"/>
                  </a:lnTo>
                  <a:close/>
                  <a:moveTo>
                    <a:pt x="f201" y="f202"/>
                  </a:moveTo>
                  <a:lnTo>
                    <a:pt x="f203" y="f202"/>
                  </a:lnTo>
                  <a:lnTo>
                    <a:pt x="f204" y="f205"/>
                  </a:lnTo>
                  <a:lnTo>
                    <a:pt x="f206" y="f202"/>
                  </a:lnTo>
                  <a:lnTo>
                    <a:pt x="f207" y="f202"/>
                  </a:lnTo>
                  <a:lnTo>
                    <a:pt x="f208" y="f209"/>
                  </a:lnTo>
                  <a:lnTo>
                    <a:pt x="f210" y="f209"/>
                  </a:lnTo>
                  <a:lnTo>
                    <a:pt x="f211" y="f212"/>
                  </a:lnTo>
                  <a:lnTo>
                    <a:pt x="f213" y="f212"/>
                  </a:lnTo>
                  <a:lnTo>
                    <a:pt x="f214" y="f209"/>
                  </a:lnTo>
                  <a:lnTo>
                    <a:pt x="f215" y="f209"/>
                  </a:lnTo>
                  <a:lnTo>
                    <a:pt x="f216" y="f212"/>
                  </a:lnTo>
                  <a:lnTo>
                    <a:pt x="f217" y="f212"/>
                  </a:lnTo>
                  <a:lnTo>
                    <a:pt x="f218" y="f209"/>
                  </a:lnTo>
                  <a:lnTo>
                    <a:pt x="f219" y="f209"/>
                  </a:lnTo>
                  <a:close/>
                  <a:moveTo>
                    <a:pt x="f220" y="f202"/>
                  </a:moveTo>
                  <a:lnTo>
                    <a:pt x="f221" y="f202"/>
                  </a:lnTo>
                  <a:lnTo>
                    <a:pt x="f221" y="f222"/>
                  </a:lnTo>
                  <a:lnTo>
                    <a:pt x="f223" y="f222"/>
                  </a:lnTo>
                  <a:lnTo>
                    <a:pt x="f223" y="f209"/>
                  </a:lnTo>
                  <a:lnTo>
                    <a:pt x="f220" y="f209"/>
                  </a:lnTo>
                  <a:close/>
                  <a:moveTo>
                    <a:pt x="f224" y="f202"/>
                  </a:moveTo>
                  <a:lnTo>
                    <a:pt x="f225" y="f202"/>
                  </a:lnTo>
                  <a:lnTo>
                    <a:pt x="f226" y="f205"/>
                  </a:lnTo>
                  <a:lnTo>
                    <a:pt x="f227" y="f202"/>
                  </a:lnTo>
                  <a:lnTo>
                    <a:pt x="f228" y="f202"/>
                  </a:lnTo>
                  <a:lnTo>
                    <a:pt x="f229" y="f209"/>
                  </a:lnTo>
                  <a:lnTo>
                    <a:pt x="f230" y="f209"/>
                  </a:lnTo>
                  <a:lnTo>
                    <a:pt x="f231" y="f212"/>
                  </a:lnTo>
                  <a:lnTo>
                    <a:pt x="f232" y="f212"/>
                  </a:lnTo>
                  <a:lnTo>
                    <a:pt x="f233" y="f209"/>
                  </a:lnTo>
                  <a:lnTo>
                    <a:pt x="f234" y="f209"/>
                  </a:lnTo>
                  <a:lnTo>
                    <a:pt x="f235" y="f212"/>
                  </a:lnTo>
                  <a:lnTo>
                    <a:pt x="f236" y="f212"/>
                  </a:lnTo>
                  <a:lnTo>
                    <a:pt x="f237" y="f209"/>
                  </a:lnTo>
                  <a:lnTo>
                    <a:pt x="f238" y="f209"/>
                  </a:lnTo>
                  <a:close/>
                  <a:moveTo>
                    <a:pt x="f239" y="f240"/>
                  </a:moveTo>
                  <a:cubicBezTo>
                    <a:pt x="f241" y="f240"/>
                    <a:pt x="f242" y="f243"/>
                    <a:pt x="f242" y="f244"/>
                  </a:cubicBezTo>
                  <a:cubicBezTo>
                    <a:pt x="f242" y="f245"/>
                    <a:pt x="f246" y="f247"/>
                    <a:pt x="f239" y="f247"/>
                  </a:cubicBezTo>
                  <a:cubicBezTo>
                    <a:pt x="f248" y="f247"/>
                    <a:pt x="f249" y="f245"/>
                    <a:pt x="f249" y="f244"/>
                  </a:cubicBezTo>
                  <a:cubicBezTo>
                    <a:pt x="f249" y="f243"/>
                    <a:pt x="f250" y="f240"/>
                    <a:pt x="f239" y="f240"/>
                  </a:cubicBezTo>
                  <a:close/>
                  <a:moveTo>
                    <a:pt x="f251" y="f5"/>
                  </a:moveTo>
                  <a:cubicBezTo>
                    <a:pt x="f252" y="f5"/>
                    <a:pt x="f253" y="f254"/>
                    <a:pt x="f253" y="f255"/>
                  </a:cubicBezTo>
                  <a:cubicBezTo>
                    <a:pt x="f253" y="f256"/>
                    <a:pt x="f257" y="f63"/>
                    <a:pt x="f251" y="f63"/>
                  </a:cubicBezTo>
                  <a:cubicBezTo>
                    <a:pt x="f258" y="f63"/>
                    <a:pt x="f259" y="f256"/>
                    <a:pt x="f259" y="f255"/>
                  </a:cubicBezTo>
                  <a:cubicBezTo>
                    <a:pt x="f259" y="f260"/>
                    <a:pt x="f261" y="f5"/>
                    <a:pt x="f251" y="f5"/>
                  </a:cubicBezTo>
                  <a:close/>
                  <a:moveTo>
                    <a:pt x="f262" y="f5"/>
                  </a:moveTo>
                  <a:cubicBezTo>
                    <a:pt x="f263" y="f5"/>
                    <a:pt x="f264" y="f254"/>
                    <a:pt x="f264" y="f255"/>
                  </a:cubicBezTo>
                  <a:cubicBezTo>
                    <a:pt x="f264" y="f256"/>
                    <a:pt x="f265" y="f63"/>
                    <a:pt x="f262" y="f63"/>
                  </a:cubicBezTo>
                  <a:cubicBezTo>
                    <a:pt x="f266" y="f63"/>
                    <a:pt x="f267" y="f256"/>
                    <a:pt x="f267" y="f255"/>
                  </a:cubicBezTo>
                  <a:cubicBezTo>
                    <a:pt x="f267" y="f260"/>
                    <a:pt x="f268" y="f5"/>
                    <a:pt x="f262" y="f5"/>
                  </a:cubicBezTo>
                  <a:close/>
                </a:path>
              </a:pathLst>
            </a:custGeom>
            <a:solidFill>
              <a:srgbClr val="1D1D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</a:endParaRPr>
            </a:p>
          </p:txBody>
        </p:sp>
        <p:sp>
          <p:nvSpPr>
            <p:cNvPr id="9" name="Frihandsfigur: Form 49" hidden="1">
              <a:extLst>
                <a:ext uri="{FF2B5EF4-FFF2-40B4-BE49-F238E27FC236}">
                  <a16:creationId xmlns:a16="http://schemas.microsoft.com/office/drawing/2014/main" id="{EDE4718A-50A5-406D-8E2D-577E9B27C065}"/>
                </a:ext>
              </a:extLst>
            </p:cNvPr>
            <p:cNvSpPr/>
            <p:nvPr/>
          </p:nvSpPr>
          <p:spPr>
            <a:xfrm>
              <a:off x="447973" y="5972961"/>
              <a:ext cx="480124" cy="6011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0012"/>
                <a:gd name="f7" fmla="val 2025015"/>
                <a:gd name="f8" fmla="val 810006"/>
                <a:gd name="f9" fmla="val 772763"/>
                <a:gd name="f10" fmla="val 1849564"/>
                <a:gd name="f11" fmla="val 540068"/>
                <a:gd name="f12" fmla="val 1638586"/>
                <a:gd name="f13" fmla="val 860488"/>
                <a:gd name="f14" fmla="val 1350074"/>
                <a:gd name="f15" fmla="val 597312"/>
                <a:gd name="f16" fmla="val 1674113"/>
                <a:gd name="f17" fmla="val 1080040"/>
                <a:gd name="f18" fmla="val 1463135"/>
                <a:gd name="f19" fmla="val 685037"/>
                <a:gd name="f20" fmla="val 1350073"/>
                <a:gd name="f21" fmla="val 210979"/>
                <a:gd name="f22" fmla="val 270034"/>
                <a:gd name="f23" fmla="val 649605"/>
                <a:gd name="f24" fmla="val 1814036"/>
                <a:gd name="f25" fmla="val 438626"/>
                <a:gd name="f26" fmla="+- 0 0 -90"/>
                <a:gd name="f27" fmla="*/ f3 1 1620012"/>
                <a:gd name="f28" fmla="*/ f4 1 2025015"/>
                <a:gd name="f29" fmla="+- f7 0 f5"/>
                <a:gd name="f30" fmla="+- f6 0 f5"/>
                <a:gd name="f31" fmla="*/ f26 f0 1"/>
                <a:gd name="f32" fmla="*/ f30 1 1620012"/>
                <a:gd name="f33" fmla="*/ f29 1 2025015"/>
                <a:gd name="f34" fmla="*/ 810006 f30 1"/>
                <a:gd name="f35" fmla="*/ 772763 f29 1"/>
                <a:gd name="f36" fmla="*/ 1849564 f29 1"/>
                <a:gd name="f37" fmla="*/ 540068 f30 1"/>
                <a:gd name="f38" fmla="*/ 1638586 f29 1"/>
                <a:gd name="f39" fmla="*/ 860488 f29 1"/>
                <a:gd name="f40" fmla="*/ 1350074 f30 1"/>
                <a:gd name="f41" fmla="*/ 597312 f29 1"/>
                <a:gd name="f42" fmla="*/ 1674113 f29 1"/>
                <a:gd name="f43" fmla="*/ 1080040 f30 1"/>
                <a:gd name="f44" fmla="*/ 1463135 f29 1"/>
                <a:gd name="f45" fmla="*/ 685037 f29 1"/>
                <a:gd name="f46" fmla="*/ 1350073 f30 1"/>
                <a:gd name="f47" fmla="*/ 0 f29 1"/>
                <a:gd name="f48" fmla="*/ 1620012 f30 1"/>
                <a:gd name="f49" fmla="*/ 210979 f29 1"/>
                <a:gd name="f50" fmla="*/ 270034 f30 1"/>
                <a:gd name="f51" fmla="*/ 649605 f29 1"/>
                <a:gd name="f52" fmla="*/ 2025015 f29 1"/>
                <a:gd name="f53" fmla="*/ 0 f30 1"/>
                <a:gd name="f54" fmla="*/ 1814036 f29 1"/>
                <a:gd name="f55" fmla="*/ 438626 f29 1"/>
                <a:gd name="f56" fmla="*/ f31 1 f2"/>
                <a:gd name="f57" fmla="*/ f34 1 1620012"/>
                <a:gd name="f58" fmla="*/ f35 1 2025015"/>
                <a:gd name="f59" fmla="*/ f36 1 2025015"/>
                <a:gd name="f60" fmla="*/ f37 1 1620012"/>
                <a:gd name="f61" fmla="*/ f38 1 2025015"/>
                <a:gd name="f62" fmla="*/ f39 1 2025015"/>
                <a:gd name="f63" fmla="*/ f40 1 1620012"/>
                <a:gd name="f64" fmla="*/ f41 1 2025015"/>
                <a:gd name="f65" fmla="*/ f42 1 2025015"/>
                <a:gd name="f66" fmla="*/ f43 1 1620012"/>
                <a:gd name="f67" fmla="*/ f44 1 2025015"/>
                <a:gd name="f68" fmla="*/ f45 1 2025015"/>
                <a:gd name="f69" fmla="*/ f46 1 1620012"/>
                <a:gd name="f70" fmla="*/ f47 1 2025015"/>
                <a:gd name="f71" fmla="*/ f48 1 1620012"/>
                <a:gd name="f72" fmla="*/ f49 1 2025015"/>
                <a:gd name="f73" fmla="*/ f50 1 1620012"/>
                <a:gd name="f74" fmla="*/ f51 1 2025015"/>
                <a:gd name="f75" fmla="*/ f52 1 2025015"/>
                <a:gd name="f76" fmla="*/ f53 1 1620012"/>
                <a:gd name="f77" fmla="*/ f54 1 2025015"/>
                <a:gd name="f78" fmla="*/ f55 1 2025015"/>
                <a:gd name="f79" fmla="*/ f5 1 f32"/>
                <a:gd name="f80" fmla="*/ f6 1 f32"/>
                <a:gd name="f81" fmla="*/ f5 1 f33"/>
                <a:gd name="f82" fmla="*/ f7 1 f33"/>
                <a:gd name="f83" fmla="+- f56 0 f1"/>
                <a:gd name="f84" fmla="*/ f57 1 f32"/>
                <a:gd name="f85" fmla="*/ f58 1 f33"/>
                <a:gd name="f86" fmla="*/ f59 1 f33"/>
                <a:gd name="f87" fmla="*/ f60 1 f32"/>
                <a:gd name="f88" fmla="*/ f61 1 f33"/>
                <a:gd name="f89" fmla="*/ f62 1 f33"/>
                <a:gd name="f90" fmla="*/ f63 1 f32"/>
                <a:gd name="f91" fmla="*/ f64 1 f33"/>
                <a:gd name="f92" fmla="*/ f65 1 f33"/>
                <a:gd name="f93" fmla="*/ f66 1 f32"/>
                <a:gd name="f94" fmla="*/ f67 1 f33"/>
                <a:gd name="f95" fmla="*/ f68 1 f33"/>
                <a:gd name="f96" fmla="*/ f69 1 f32"/>
                <a:gd name="f97" fmla="*/ f70 1 f33"/>
                <a:gd name="f98" fmla="*/ f71 1 f32"/>
                <a:gd name="f99" fmla="*/ f72 1 f33"/>
                <a:gd name="f100" fmla="*/ f73 1 f32"/>
                <a:gd name="f101" fmla="*/ f74 1 f33"/>
                <a:gd name="f102" fmla="*/ f75 1 f33"/>
                <a:gd name="f103" fmla="*/ f76 1 f32"/>
                <a:gd name="f104" fmla="*/ f77 1 f33"/>
                <a:gd name="f105" fmla="*/ f78 1 f33"/>
                <a:gd name="f106" fmla="*/ f79 f27 1"/>
                <a:gd name="f107" fmla="*/ f80 f27 1"/>
                <a:gd name="f108" fmla="*/ f82 f28 1"/>
                <a:gd name="f109" fmla="*/ f81 f28 1"/>
                <a:gd name="f110" fmla="*/ f84 f27 1"/>
                <a:gd name="f111" fmla="*/ f85 f28 1"/>
                <a:gd name="f112" fmla="*/ f86 f28 1"/>
                <a:gd name="f113" fmla="*/ f87 f27 1"/>
                <a:gd name="f114" fmla="*/ f88 f28 1"/>
                <a:gd name="f115" fmla="*/ f89 f28 1"/>
                <a:gd name="f116" fmla="*/ f90 f27 1"/>
                <a:gd name="f117" fmla="*/ f91 f28 1"/>
                <a:gd name="f118" fmla="*/ f92 f28 1"/>
                <a:gd name="f119" fmla="*/ f93 f27 1"/>
                <a:gd name="f120" fmla="*/ f94 f28 1"/>
                <a:gd name="f121" fmla="*/ f95 f28 1"/>
                <a:gd name="f122" fmla="*/ f96 f27 1"/>
                <a:gd name="f123" fmla="*/ f97 f28 1"/>
                <a:gd name="f124" fmla="*/ f98 f27 1"/>
                <a:gd name="f125" fmla="*/ f99 f28 1"/>
                <a:gd name="f126" fmla="*/ f100 f27 1"/>
                <a:gd name="f127" fmla="*/ f101 f28 1"/>
                <a:gd name="f128" fmla="*/ f102 f28 1"/>
                <a:gd name="f129" fmla="*/ f103 f27 1"/>
                <a:gd name="f130" fmla="*/ f104 f28 1"/>
                <a:gd name="f131" fmla="*/ f10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10" y="f111"/>
                </a:cxn>
                <a:cxn ang="f83">
                  <a:pos x="f110" y="f112"/>
                </a:cxn>
                <a:cxn ang="f83">
                  <a:pos x="f113" y="f114"/>
                </a:cxn>
                <a:cxn ang="f83">
                  <a:pos x="f113" y="f115"/>
                </a:cxn>
                <a:cxn ang="f83">
                  <a:pos x="f116" y="f117"/>
                </a:cxn>
                <a:cxn ang="f83">
                  <a:pos x="f116" y="f118"/>
                </a:cxn>
                <a:cxn ang="f83">
                  <a:pos x="f119" y="f120"/>
                </a:cxn>
                <a:cxn ang="f83">
                  <a:pos x="f119" y="f121"/>
                </a:cxn>
                <a:cxn ang="f83">
                  <a:pos x="f122" y="f123"/>
                </a:cxn>
                <a:cxn ang="f83">
                  <a:pos x="f124" y="f125"/>
                </a:cxn>
                <a:cxn ang="f83">
                  <a:pos x="f126" y="f127"/>
                </a:cxn>
                <a:cxn ang="f83">
                  <a:pos x="f126" y="f128"/>
                </a:cxn>
                <a:cxn ang="f83">
                  <a:pos x="f129" y="f130"/>
                </a:cxn>
                <a:cxn ang="f83">
                  <a:pos x="f129" y="f131"/>
                </a:cxn>
              </a:cxnLst>
              <a:rect l="f106" t="f109" r="f107" b="f108"/>
              <a:pathLst>
                <a:path w="1620012" h="2025015">
                  <a:moveTo>
                    <a:pt x="f8" y="f9"/>
                  </a:moveTo>
                  <a:lnTo>
                    <a:pt x="f8" y="f10"/>
                  </a:lnTo>
                  <a:lnTo>
                    <a:pt x="f11" y="f12"/>
                  </a:lnTo>
                  <a:lnTo>
                    <a:pt x="f11" y="f13"/>
                  </a:lnTo>
                  <a:close/>
                  <a:moveTo>
                    <a:pt x="f14" y="f15"/>
                  </a:moveTo>
                  <a:lnTo>
                    <a:pt x="f14" y="f16"/>
                  </a:lnTo>
                  <a:lnTo>
                    <a:pt x="f17" y="f18"/>
                  </a:lnTo>
                  <a:lnTo>
                    <a:pt x="f17" y="f19"/>
                  </a:lnTo>
                  <a:close/>
                  <a:moveTo>
                    <a:pt x="f20" y="f5"/>
                  </a:moveTo>
                  <a:lnTo>
                    <a:pt x="f6" y="f21"/>
                  </a:lnTo>
                  <a:lnTo>
                    <a:pt x="f22" y="f23"/>
                  </a:lnTo>
                  <a:lnTo>
                    <a:pt x="f22" y="f7"/>
                  </a:lnTo>
                  <a:lnTo>
                    <a:pt x="f5" y="f24"/>
                  </a:lnTo>
                  <a:lnTo>
                    <a:pt x="f5" y="f25"/>
                  </a:lnTo>
                  <a:close/>
                </a:path>
              </a:pathLst>
            </a:custGeom>
            <a:solidFill>
              <a:srgbClr val="EA002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</a:endParaRPr>
            </a:p>
          </p:txBody>
        </p:sp>
      </p:grpSp>
      <p:pic>
        <p:nvPicPr>
          <p:cNvPr id="22" name="Bildobjekt 21" descr="En bild som visar text&#10;&#10;Automatiskt genererad beskrivning">
            <a:extLst>
              <a:ext uri="{FF2B5EF4-FFF2-40B4-BE49-F238E27FC236}">
                <a16:creationId xmlns:a16="http://schemas.microsoft.com/office/drawing/2014/main" id="{2A345E94-C627-4F73-955E-145783BA6B9E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462" y="5974543"/>
            <a:ext cx="1812860" cy="5996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3" r:id="rId34"/>
    <p:sldLayoutId id="2147483686" r:id="rId35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v-SE" sz="5400" b="1" i="0" u="none" strike="noStrike" kern="120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360365" marR="0" lvl="0" indent="-360365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v-SE" sz="2400" b="0" i="0" u="none" strike="noStrike" kern="1200" cap="none" spc="0" baseline="0">
          <a:solidFill>
            <a:srgbClr val="000000"/>
          </a:solidFill>
          <a:uFillTx/>
          <a:latin typeface="Times New Roman"/>
        </a:defRPr>
      </a:lvl1pPr>
      <a:lvl2pPr marL="628650" marR="0" lvl="1" indent="-215898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Times New Roman" pitchFamily="18"/>
        <a:buChar char="̵"/>
        <a:tabLst/>
        <a:defRPr lang="sv-SE" sz="2400" b="0" i="0" u="none" strike="noStrike" kern="1200" cap="none" spc="0" baseline="0">
          <a:solidFill>
            <a:srgbClr val="000000"/>
          </a:solidFill>
          <a:uFillTx/>
          <a:latin typeface="Times New Roman"/>
        </a:defRPr>
      </a:lvl2pPr>
      <a:lvl3pPr marL="896934" marR="0" lvl="2" indent="-201616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Times New Roman" pitchFamily="18"/>
        <a:buChar char="̵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Times New Roman"/>
        </a:defRPr>
      </a:lvl3pPr>
      <a:lvl4pPr marL="1165229" marR="0" lvl="3" indent="-203197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Times New Roman" pitchFamily="18"/>
        <a:buChar char="̵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Times New Roman"/>
        </a:defRPr>
      </a:lvl4pPr>
      <a:lvl5pPr marL="1433514" marR="0" lvl="4" indent="-211134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Times New Roman" pitchFamily="18"/>
        <a:buChar char="̵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Times New Roman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utomhus&#10;&#10;Automatiskt genererad beskrivning">
            <a:extLst>
              <a:ext uri="{FF2B5EF4-FFF2-40B4-BE49-F238E27FC236}">
                <a16:creationId xmlns:a16="http://schemas.microsoft.com/office/drawing/2014/main" id="{F23B0A3E-B780-A6AB-C991-DCD379D1C4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642" y="-39346"/>
            <a:ext cx="10346018" cy="6897345"/>
          </a:xfrm>
          <a:prstGeom prst="rect">
            <a:avLst/>
          </a:prstGeom>
        </p:spPr>
      </p:pic>
      <p:pic>
        <p:nvPicPr>
          <p:cNvPr id="13" name="Platshållare för bild 12" descr="Malmö universitet. Foto.">
            <a:extLst>
              <a:ext uri="{FF2B5EF4-FFF2-40B4-BE49-F238E27FC236}">
                <a16:creationId xmlns:a16="http://schemas.microsoft.com/office/drawing/2014/main" id="{68C70201-0599-A46F-826B-AF98E07A1B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5" name="Underrubrik 3">
            <a:extLst>
              <a:ext uri="{FF2B5EF4-FFF2-40B4-BE49-F238E27FC236}">
                <a16:creationId xmlns:a16="http://schemas.microsoft.com/office/drawing/2014/main" id="{3DE49E18-2C99-D0B6-1D21-CA91931C936A}"/>
              </a:ext>
            </a:extLst>
          </p:cNvPr>
          <p:cNvSpPr txBox="1">
            <a:spLocks/>
          </p:cNvSpPr>
          <p:nvPr/>
        </p:nvSpPr>
        <p:spPr>
          <a:xfrm>
            <a:off x="1676401" y="2404025"/>
            <a:ext cx="6373020" cy="983310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̵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016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̵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203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̵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211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5000" b="1" dirty="0">
                <a:latin typeface="Arial" panose="020B0604020202020204" pitchFamily="34" charset="0"/>
                <a:cs typeface="Arial" panose="020B0604020202020204" pitchFamily="34" charset="0"/>
              </a:rPr>
              <a:t>Malmö </a:t>
            </a:r>
            <a:r>
              <a:rPr lang="sv-SE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University’s</a:t>
            </a:r>
            <a:endParaRPr lang="sv-SE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derrubrik 3">
            <a:extLst>
              <a:ext uri="{FF2B5EF4-FFF2-40B4-BE49-F238E27FC236}">
                <a16:creationId xmlns:a16="http://schemas.microsoft.com/office/drawing/2014/main" id="{5192974D-AD20-F5A6-69DA-60432E858893}"/>
              </a:ext>
            </a:extLst>
          </p:cNvPr>
          <p:cNvSpPr txBox="1">
            <a:spLocks/>
          </p:cNvSpPr>
          <p:nvPr/>
        </p:nvSpPr>
        <p:spPr>
          <a:xfrm>
            <a:off x="2729720" y="3288142"/>
            <a:ext cx="5776972" cy="983310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̵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016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̵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203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̵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211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5000" b="1" dirty="0">
                <a:latin typeface="Arial" panose="020B0604020202020204" pitchFamily="34" charset="0"/>
                <a:cs typeface="Arial" panose="020B0604020202020204" pitchFamily="34" charset="0"/>
              </a:rPr>
              <a:t>web sites 2024</a:t>
            </a:r>
          </a:p>
        </p:txBody>
      </p:sp>
    </p:spTree>
    <p:extLst>
      <p:ext uri="{BB962C8B-B14F-4D97-AF65-F5344CB8AC3E}">
        <p14:creationId xmlns:p14="http://schemas.microsoft.com/office/powerpoint/2010/main" val="8671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Glödlampa framför solnedgång. Foto.">
            <a:extLst>
              <a:ext uri="{FF2B5EF4-FFF2-40B4-BE49-F238E27FC236}">
                <a16:creationId xmlns:a16="http://schemas.microsoft.com/office/drawing/2014/main" id="{775B7ECF-1729-E4A9-6244-063C479D87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526" y="0"/>
            <a:ext cx="6096000" cy="6858000"/>
          </a:xfrm>
        </p:spPr>
      </p:pic>
      <p:sp>
        <p:nvSpPr>
          <p:cNvPr id="7" name="Textruta 5">
            <a:extLst>
              <a:ext uri="{FF2B5EF4-FFF2-40B4-BE49-F238E27FC236}">
                <a16:creationId xmlns:a16="http://schemas.microsoft.com/office/drawing/2014/main" id="{CA0B2EC6-2D87-E3E0-DF78-3D880E9BD8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72262" y="1173874"/>
            <a:ext cx="3635520" cy="690922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chemeClr val="lt1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 and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endParaRPr kumimoji="0" lang="sv-SE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D0EA28-4380-B06F-631B-9B67F1AE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2" y="2085848"/>
            <a:ext cx="5019866" cy="4157663"/>
          </a:xfrm>
        </p:spPr>
        <p:txBody>
          <a:bodyPr/>
          <a:lstStyle/>
          <a:p>
            <a:pPr lvl="0" fontAlgn="base">
              <a:lnSpc>
                <a:spcPct val="100000"/>
              </a:lnSpc>
            </a:pPr>
            <a:r>
              <a:rPr lang="sv-SE" sz="2300" dirty="0" err="1"/>
              <a:t>We</a:t>
            </a:r>
            <a:r>
              <a:rPr lang="sv-SE" sz="2300" dirty="0"/>
              <a:t> </a:t>
            </a:r>
            <a:r>
              <a:rPr lang="sv-SE" sz="2300" dirty="0" err="1"/>
              <a:t>need</a:t>
            </a:r>
            <a:r>
              <a:rPr lang="sv-SE" sz="2300" dirty="0"/>
              <a:t> to be </a:t>
            </a:r>
            <a:r>
              <a:rPr lang="sv-SE" sz="2300" dirty="0" err="1"/>
              <a:t>bold</a:t>
            </a:r>
            <a:endParaRPr lang="sv-SE" sz="2300" dirty="0"/>
          </a:p>
          <a:p>
            <a:pPr lvl="0" fontAlgn="base">
              <a:lnSpc>
                <a:spcPct val="100000"/>
              </a:lnSpc>
            </a:pPr>
            <a:r>
              <a:rPr lang="sv-SE" sz="2300" dirty="0" err="1"/>
              <a:t>Prioritise</a:t>
            </a:r>
            <a:r>
              <a:rPr lang="sv-SE" sz="2300" dirty="0"/>
              <a:t> </a:t>
            </a:r>
            <a:r>
              <a:rPr lang="sv-SE" sz="2300" dirty="0" err="1"/>
              <a:t>using</a:t>
            </a:r>
            <a:r>
              <a:rPr lang="sv-SE" sz="2300" dirty="0"/>
              <a:t> </a:t>
            </a:r>
            <a:r>
              <a:rPr lang="sv-SE" sz="2300" dirty="0" err="1"/>
              <a:t>user</a:t>
            </a:r>
            <a:r>
              <a:rPr lang="sv-SE" sz="2300" dirty="0"/>
              <a:t> data</a:t>
            </a:r>
          </a:p>
          <a:p>
            <a:pPr lvl="0" fontAlgn="base">
              <a:lnSpc>
                <a:spcPct val="100000"/>
              </a:lnSpc>
            </a:pPr>
            <a:r>
              <a:rPr lang="sv-SE" sz="2300" dirty="0"/>
              <a:t>A/B </a:t>
            </a:r>
            <a:r>
              <a:rPr lang="sv-SE" sz="2300" dirty="0" err="1"/>
              <a:t>testing</a:t>
            </a:r>
            <a:endParaRPr lang="sv-SE" sz="2300" dirty="0"/>
          </a:p>
          <a:p>
            <a:pPr lvl="0" fontAlgn="base">
              <a:lnSpc>
                <a:spcPct val="100000"/>
              </a:lnSpc>
            </a:pPr>
            <a:r>
              <a:rPr lang="sv-SE" sz="2300" dirty="0" err="1"/>
              <a:t>Recruit</a:t>
            </a:r>
            <a:r>
              <a:rPr lang="sv-SE" sz="2300" dirty="0"/>
              <a:t> test </a:t>
            </a:r>
            <a:r>
              <a:rPr lang="sv-SE" sz="2300" dirty="0" err="1"/>
              <a:t>groups</a:t>
            </a:r>
            <a:r>
              <a:rPr lang="sv-SE" sz="2300" dirty="0"/>
              <a:t> AND </a:t>
            </a:r>
            <a:r>
              <a:rPr lang="sv-SE" sz="2300" dirty="0" err="1"/>
              <a:t>use</a:t>
            </a:r>
            <a:r>
              <a:rPr lang="sv-SE" sz="2300" dirty="0"/>
              <a:t> </a:t>
            </a:r>
            <a:r>
              <a:rPr lang="sv-SE" sz="2300" dirty="0" err="1"/>
              <a:t>them</a:t>
            </a:r>
            <a:endParaRPr lang="sv-SE" sz="2300" dirty="0"/>
          </a:p>
          <a:p>
            <a:pPr lvl="0" fontAlgn="base">
              <a:lnSpc>
                <a:spcPct val="100000"/>
              </a:lnSpc>
            </a:pPr>
            <a:endParaRPr lang="sv-SE" sz="2300" dirty="0"/>
          </a:p>
        </p:txBody>
      </p:sp>
    </p:spTree>
    <p:extLst>
      <p:ext uri="{BB962C8B-B14F-4D97-AF65-F5344CB8AC3E}">
        <p14:creationId xmlns:p14="http://schemas.microsoft.com/office/powerpoint/2010/main" val="65301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5">
            <a:extLst>
              <a:ext uri="{FF2B5EF4-FFF2-40B4-BE49-F238E27FC236}">
                <a16:creationId xmlns:a16="http://schemas.microsoft.com/office/drawing/2014/main" id="{CA0B2EC6-2D87-E3E0-DF78-3D880E9BD8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03947" y="512768"/>
            <a:ext cx="5545141" cy="1511302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Thank</a:t>
            </a: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sv-SE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you</a:t>
            </a: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D0EA28-4380-B06F-631B-9B67F1AEC5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03646" y="2565404"/>
            <a:ext cx="5548707" cy="3888495"/>
          </a:xfrm>
        </p:spPr>
        <p:txBody>
          <a:bodyPr wrap="square" anchor="t">
            <a:normAutofit/>
          </a:bodyPr>
          <a:lstStyle/>
          <a:p>
            <a:pPr marL="0" lvl="0" indent="0" fontAlgn="base">
              <a:buNone/>
            </a:pPr>
            <a:endParaRPr lang="sv-SE" dirty="0"/>
          </a:p>
          <a:p>
            <a:pPr marL="0" lvl="0" indent="0" fontAlgn="base">
              <a:buNone/>
            </a:pPr>
            <a:r>
              <a:rPr lang="sv-SE" dirty="0"/>
              <a:t>David Hesslefors</a:t>
            </a:r>
            <a:br>
              <a:rPr lang="sv-SE" dirty="0"/>
            </a:br>
            <a:r>
              <a:rPr lang="sv-SE" dirty="0"/>
              <a:t>Web </a:t>
            </a:r>
            <a:r>
              <a:rPr lang="sv-SE" dirty="0" err="1"/>
              <a:t>strategist</a:t>
            </a:r>
            <a:br>
              <a:rPr lang="sv-SE" dirty="0"/>
            </a:br>
            <a:r>
              <a:rPr lang="sv-SE" dirty="0"/>
              <a:t>Communications </a:t>
            </a:r>
            <a:r>
              <a:rPr lang="sv-SE" dirty="0" err="1"/>
              <a:t>department</a:t>
            </a:r>
            <a:br>
              <a:rPr lang="sv-SE" dirty="0"/>
            </a:br>
            <a:r>
              <a:rPr lang="sv-SE" dirty="0"/>
              <a:t>Malmö University</a:t>
            </a:r>
          </a:p>
        </p:txBody>
      </p:sp>
      <p:pic>
        <p:nvPicPr>
          <p:cNvPr id="8" name="Picture Placeholder 7" descr="A person with a beard and mustache wearing a blue shirt&#10;&#10;Description automatically generated">
            <a:extLst>
              <a:ext uri="{FF2B5EF4-FFF2-40B4-BE49-F238E27FC236}">
                <a16:creationId xmlns:a16="http://schemas.microsoft.com/office/drawing/2014/main" id="{400C4B1E-5765-8409-A1F4-EFBDBCDF5F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877110" y="1080016"/>
            <a:ext cx="4714527" cy="4714317"/>
          </a:xfrm>
          <a:noFill/>
        </p:spPr>
      </p:pic>
    </p:spTree>
    <p:extLst>
      <p:ext uri="{BB962C8B-B14F-4D97-AF65-F5344CB8AC3E}">
        <p14:creationId xmlns:p14="http://schemas.microsoft.com/office/powerpoint/2010/main" val="428567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77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latshållare för bild 25" descr="Två studenter som skrattar vid studieplatser. Foto.">
            <a:extLst>
              <a:ext uri="{FF2B5EF4-FFF2-40B4-BE49-F238E27FC236}">
                <a16:creationId xmlns:a16="http://schemas.microsoft.com/office/drawing/2014/main" id="{864EB31B-E894-C50B-6583-5D3F7F7976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526" y="0"/>
            <a:ext cx="6096000" cy="6858000"/>
          </a:xfrm>
        </p:spPr>
      </p:pic>
      <p:sp>
        <p:nvSpPr>
          <p:cNvPr id="7" name="Textruta 5">
            <a:extLst>
              <a:ext uri="{FF2B5EF4-FFF2-40B4-BE49-F238E27FC236}">
                <a16:creationId xmlns:a16="http://schemas.microsoft.com/office/drawing/2014/main" id="{CA0B2EC6-2D87-E3E0-DF78-3D880E9BD8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72263" y="1173874"/>
            <a:ext cx="4178618" cy="690922"/>
          </a:xfrm>
          <a:prstGeom prst="rect">
            <a:avLst/>
          </a:prstGeom>
          <a:solidFill>
            <a:schemeClr val="accent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is Malmö University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D0EA28-4380-B06F-631B-9B67F1AE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2" y="2260600"/>
            <a:ext cx="5032058" cy="4056063"/>
          </a:xfrm>
        </p:spPr>
        <p:txBody>
          <a:bodyPr/>
          <a:lstStyle/>
          <a:p>
            <a:pPr marL="0" lvl="0" indent="0" fontAlgn="base">
              <a:lnSpc>
                <a:spcPct val="100000"/>
              </a:lnSpc>
              <a:buNone/>
            </a:pPr>
            <a:r>
              <a:rPr lang="en-GB" b="1" dirty="0"/>
              <a:t>Five faculties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Faculty of Health and Society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Faculty of Culture and Society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Faculty of Education and Society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Faculty of Technology and Society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Faculty of Odontology</a:t>
            </a:r>
          </a:p>
        </p:txBody>
      </p:sp>
    </p:spTree>
    <p:extLst>
      <p:ext uri="{BB962C8B-B14F-4D97-AF65-F5344CB8AC3E}">
        <p14:creationId xmlns:p14="http://schemas.microsoft.com/office/powerpoint/2010/main" val="226487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5">
            <a:extLst>
              <a:ext uri="{FF2B5EF4-FFF2-40B4-BE49-F238E27FC236}">
                <a16:creationId xmlns:a16="http://schemas.microsoft.com/office/drawing/2014/main" id="{CA0B2EC6-2D87-E3E0-DF78-3D880E9BD8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72263" y="1173874"/>
            <a:ext cx="3434906" cy="690922"/>
          </a:xfrm>
          <a:prstGeom prst="rect">
            <a:avLst/>
          </a:prstGeom>
          <a:solidFill>
            <a:schemeClr val="accent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Summary of figures</a:t>
            </a:r>
            <a:endParaRPr kumimoji="0" lang="en-GB" sz="2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D0EA28-4380-B06F-631B-9B67F1AE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2" y="2260600"/>
            <a:ext cx="4932362" cy="4056063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/>
              <a:t>100 programmes, 390 courses</a:t>
            </a:r>
            <a:endParaRPr lang="en-GB" sz="2300" dirty="0">
              <a:cs typeface="Times New Roman"/>
            </a:endParaRP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/>
              <a:t>25 000 students / year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/>
              <a:t>2 200 employees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/>
              <a:t>approximately 260 doctoral student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/>
              <a:t>approximately 500 teachers with </a:t>
            </a:r>
            <a:br>
              <a:rPr lang="en-GB" sz="2300" dirty="0"/>
            </a:br>
            <a:r>
              <a:rPr lang="en-GB" sz="2300" dirty="0"/>
              <a:t>a PhD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/>
              <a:t>110 professors</a:t>
            </a:r>
          </a:p>
        </p:txBody>
      </p:sp>
      <p:pic>
        <p:nvPicPr>
          <p:cNvPr id="9" name="Platshållare för bild 8" descr="En bild som visar kontorsvaror, person, Kontorsinstrument, penna&#10;&#10;Automatiskt genererad beskrivning">
            <a:extLst>
              <a:ext uri="{FF2B5EF4-FFF2-40B4-BE49-F238E27FC236}">
                <a16:creationId xmlns:a16="http://schemas.microsoft.com/office/drawing/2014/main" id="{91B1EBAC-87FA-263B-352A-4D718C3E5F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45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tshållare för bild 15" descr="Malmö universitet exteriör. Foto.">
            <a:extLst>
              <a:ext uri="{FF2B5EF4-FFF2-40B4-BE49-F238E27FC236}">
                <a16:creationId xmlns:a16="http://schemas.microsoft.com/office/drawing/2014/main" id="{01C5407E-4CC1-A0C0-F837-0041386EE8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526" y="0"/>
            <a:ext cx="6096000" cy="6858000"/>
          </a:xfrm>
        </p:spPr>
      </p:pic>
      <p:sp>
        <p:nvSpPr>
          <p:cNvPr id="7" name="Textruta 5">
            <a:extLst>
              <a:ext uri="{FF2B5EF4-FFF2-40B4-BE49-F238E27FC236}">
                <a16:creationId xmlns:a16="http://schemas.microsoft.com/office/drawing/2014/main" id="{CA0B2EC6-2D87-E3E0-DF78-3D880E9BD8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72262" y="973819"/>
            <a:ext cx="4251770" cy="1091032"/>
          </a:xfrm>
          <a:prstGeom prst="rect">
            <a:avLst/>
          </a:prstGeom>
          <a:solidFill>
            <a:schemeClr val="accent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Looking back (not with anger)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D0EA28-4380-B06F-631B-9B67F1AE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2" y="2260600"/>
            <a:ext cx="4932362" cy="4056063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2018 – full university status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Start of huge web project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Build something new</a:t>
            </a:r>
            <a:br>
              <a:rPr lang="en-GB" sz="2100" dirty="0"/>
            </a:br>
            <a:r>
              <a:rPr lang="en-GB" sz="2100" dirty="0"/>
              <a:t>- mau.se</a:t>
            </a:r>
            <a:br>
              <a:rPr lang="en-GB" sz="2100" dirty="0"/>
            </a:br>
            <a:r>
              <a:rPr lang="en-GB" sz="2100" dirty="0"/>
              <a:t>- student.mau.se</a:t>
            </a:r>
            <a:br>
              <a:rPr lang="en-GB" sz="2100" dirty="0"/>
            </a:br>
            <a:r>
              <a:rPr lang="en-GB" sz="2100" dirty="0"/>
              <a:t>- staff.mau.se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Improved search functionality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New editor organisation</a:t>
            </a:r>
          </a:p>
          <a:p>
            <a:pPr lvl="0" fontAlgn="base">
              <a:lnSpc>
                <a:spcPct val="100000"/>
              </a:lnSpc>
            </a:pPr>
            <a:endParaRPr lang="sv-SE" sz="2100" dirty="0"/>
          </a:p>
        </p:txBody>
      </p:sp>
    </p:spTree>
    <p:extLst>
      <p:ext uri="{BB962C8B-B14F-4D97-AF65-F5344CB8AC3E}">
        <p14:creationId xmlns:p14="http://schemas.microsoft.com/office/powerpoint/2010/main" val="365671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tshållare för bild 15" descr="Malmö universitet exteriör. Foto.">
            <a:extLst>
              <a:ext uri="{FF2B5EF4-FFF2-40B4-BE49-F238E27FC236}">
                <a16:creationId xmlns:a16="http://schemas.microsoft.com/office/drawing/2014/main" id="{01C5407E-4CC1-A0C0-F837-0041386EE8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526" y="0"/>
            <a:ext cx="6096000" cy="6858000"/>
          </a:xfrm>
        </p:spPr>
      </p:pic>
      <p:sp>
        <p:nvSpPr>
          <p:cNvPr id="7" name="Textruta 5">
            <a:extLst>
              <a:ext uri="{FF2B5EF4-FFF2-40B4-BE49-F238E27FC236}">
                <a16:creationId xmlns:a16="http://schemas.microsoft.com/office/drawing/2014/main" id="{CA0B2EC6-2D87-E3E0-DF78-3D880E9BD8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72262" y="1173874"/>
            <a:ext cx="4251770" cy="690922"/>
          </a:xfrm>
          <a:prstGeom prst="rect">
            <a:avLst/>
          </a:prstGeom>
          <a:solidFill>
            <a:schemeClr val="accent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Still looking back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D0EA28-4380-B06F-631B-9B67F1AE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2" y="2260600"/>
            <a:ext cx="4932362" cy="4056063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Constant focus on research visibility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Not doing too much on the staff pages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Search, search, search …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Save the education pages (from crashing)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Content quality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Sites in Swedish and English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Performance, stability and code quality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/>
              <a:t>Starting to look at the accessibility bit</a:t>
            </a:r>
          </a:p>
          <a:p>
            <a:pPr lvl="0" fontAlgn="base">
              <a:lnSpc>
                <a:spcPct val="100000"/>
              </a:lnSpc>
            </a:pPr>
            <a:endParaRPr lang="sv-SE" sz="2100" dirty="0"/>
          </a:p>
        </p:txBody>
      </p:sp>
    </p:spTree>
    <p:extLst>
      <p:ext uri="{BB962C8B-B14F-4D97-AF65-F5344CB8AC3E}">
        <p14:creationId xmlns:p14="http://schemas.microsoft.com/office/powerpoint/2010/main" val="165313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Person vid en whiteboard. Foto.">
            <a:extLst>
              <a:ext uri="{FF2B5EF4-FFF2-40B4-BE49-F238E27FC236}">
                <a16:creationId xmlns:a16="http://schemas.microsoft.com/office/drawing/2014/main" id="{F008707B-213C-5307-ACC4-34C45883D0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526" y="0"/>
            <a:ext cx="6096000" cy="6858000"/>
          </a:xfrm>
        </p:spPr>
      </p:pic>
      <p:sp>
        <p:nvSpPr>
          <p:cNvPr id="7" name="Textruta 5">
            <a:extLst>
              <a:ext uri="{FF2B5EF4-FFF2-40B4-BE49-F238E27FC236}">
                <a16:creationId xmlns:a16="http://schemas.microsoft.com/office/drawing/2014/main" id="{CA0B2EC6-2D87-E3E0-DF78-3D880E9BD8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72262" y="1173874"/>
            <a:ext cx="4757738" cy="690922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chemeClr val="lt1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2023/2024 and beyond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D0EA28-4380-B06F-631B-9B67F1AE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2" y="2426208"/>
            <a:ext cx="4932362" cy="4293247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Intranet 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education information and find-functionality 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Accessibility 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Content quality 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Improving the publishing team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mau.se in the cloud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Search, search, search …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Follow up, test and evaluate </a:t>
            </a:r>
          </a:p>
        </p:txBody>
      </p:sp>
    </p:spTree>
    <p:extLst>
      <p:ext uri="{BB962C8B-B14F-4D97-AF65-F5344CB8AC3E}">
        <p14:creationId xmlns:p14="http://schemas.microsoft.com/office/powerpoint/2010/main" val="323105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Foto på människor i rörelse. ">
            <a:extLst>
              <a:ext uri="{FF2B5EF4-FFF2-40B4-BE49-F238E27FC236}">
                <a16:creationId xmlns:a16="http://schemas.microsoft.com/office/drawing/2014/main" id="{0AC070C4-1635-4533-7A5B-5210FB6A6B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526" y="0"/>
            <a:ext cx="6096000" cy="6858000"/>
          </a:xfrm>
        </p:spPr>
      </p:pic>
      <p:sp>
        <p:nvSpPr>
          <p:cNvPr id="7" name="Textruta 5">
            <a:extLst>
              <a:ext uri="{FF2B5EF4-FFF2-40B4-BE49-F238E27FC236}">
                <a16:creationId xmlns:a16="http://schemas.microsoft.com/office/drawing/2014/main" id="{CA0B2EC6-2D87-E3E0-DF78-3D880E9BD8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72262" y="1173874"/>
            <a:ext cx="5113338" cy="690922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chemeClr val="lt1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Intranet – can we?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D0EA28-4380-B06F-631B-9B67F1AE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2" y="2260600"/>
            <a:ext cx="4932362" cy="4056063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Create an Intranet based on actual user needs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Coordinate (and integrate) the most important internal digital systems, including one search tool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Find the 200 most important top tasks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Personalistion</a:t>
            </a:r>
            <a:r>
              <a:rPr lang="en-US" sz="2200" dirty="0"/>
              <a:t> - using roles, </a:t>
            </a:r>
            <a:r>
              <a:rPr lang="en-US" sz="2200" dirty="0" err="1"/>
              <a:t>organisation</a:t>
            </a:r>
            <a:r>
              <a:rPr lang="en-US" sz="2200" dirty="0"/>
              <a:t> and location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 Step by step development</a:t>
            </a: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33689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5">
            <a:extLst>
              <a:ext uri="{FF2B5EF4-FFF2-40B4-BE49-F238E27FC236}">
                <a16:creationId xmlns:a16="http://schemas.microsoft.com/office/drawing/2014/main" id="{CA0B2EC6-2D87-E3E0-DF78-3D880E9BD8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07786" y="1001095"/>
            <a:ext cx="3635523" cy="690922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endParaRPr kumimoji="0" lang="sv-SE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D0EA28-4380-B06F-631B-9B67F1AE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1" y="2001340"/>
            <a:ext cx="5165511" cy="4430986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Follow</a:t>
            </a:r>
            <a:r>
              <a:rPr lang="sv-SE" sz="2000" dirty="0"/>
              <a:t> the </a:t>
            </a:r>
            <a:r>
              <a:rPr lang="sv-SE" sz="2000" dirty="0" err="1"/>
              <a:t>guidelines</a:t>
            </a:r>
            <a:endParaRPr lang="sv-SE" sz="2000" dirty="0"/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Documents</a:t>
            </a:r>
            <a:endParaRPr lang="sv-SE" sz="2000" dirty="0"/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Transscriptions</a:t>
            </a:r>
            <a:endParaRPr lang="sv-SE" sz="2000" dirty="0"/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Subtitled</a:t>
            </a:r>
            <a:r>
              <a:rPr lang="sv-SE" sz="2000" dirty="0"/>
              <a:t> </a:t>
            </a:r>
            <a:r>
              <a:rPr lang="sv-SE" sz="2000" dirty="0" err="1"/>
              <a:t>filmed</a:t>
            </a:r>
            <a:r>
              <a:rPr lang="sv-SE" sz="2000" dirty="0"/>
              <a:t> (</a:t>
            </a:r>
            <a:r>
              <a:rPr lang="sv-SE" sz="2000" dirty="0" err="1"/>
              <a:t>educational</a:t>
            </a:r>
            <a:r>
              <a:rPr lang="sv-SE" sz="2000" dirty="0"/>
              <a:t>) materials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Identify</a:t>
            </a:r>
            <a:r>
              <a:rPr lang="sv-SE" sz="2000" dirty="0"/>
              <a:t> and approach all system- and </a:t>
            </a:r>
            <a:r>
              <a:rPr lang="sv-SE" sz="2000" dirty="0" err="1"/>
              <a:t>website</a:t>
            </a:r>
            <a:r>
              <a:rPr lang="sv-SE" sz="2000" dirty="0"/>
              <a:t> </a:t>
            </a:r>
            <a:r>
              <a:rPr lang="sv-SE" sz="2000" dirty="0" err="1"/>
              <a:t>owners</a:t>
            </a:r>
            <a:endParaRPr lang="sv-SE" sz="2000" dirty="0"/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Test </a:t>
            </a:r>
            <a:r>
              <a:rPr lang="sv-SE" sz="2000" dirty="0" err="1"/>
              <a:t>accessibility</a:t>
            </a:r>
            <a:r>
              <a:rPr lang="sv-SE" sz="2000" dirty="0"/>
              <a:t> (</a:t>
            </a:r>
            <a:r>
              <a:rPr lang="sv-SE" sz="2000" dirty="0" err="1"/>
              <a:t>Wave</a:t>
            </a:r>
            <a:r>
              <a:rPr lang="sv-SE" sz="2000" dirty="0"/>
              <a:t>, Pa11y, </a:t>
            </a:r>
            <a:r>
              <a:rPr lang="sv-SE" sz="2000" dirty="0" err="1"/>
              <a:t>Axe</a:t>
            </a:r>
            <a:r>
              <a:rPr lang="sv-SE" sz="2000" dirty="0"/>
              <a:t>)</a:t>
            </a:r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Dialogue</a:t>
            </a:r>
            <a:r>
              <a:rPr lang="sv-SE" sz="2000" dirty="0"/>
              <a:t> </a:t>
            </a:r>
            <a:r>
              <a:rPr lang="sv-SE" sz="2000" dirty="0" err="1"/>
              <a:t>focusing</a:t>
            </a:r>
            <a:r>
              <a:rPr lang="sv-SE" sz="2000" dirty="0"/>
              <a:t> on solutions for the </a:t>
            </a:r>
            <a:r>
              <a:rPr lang="sv-SE" sz="2000" dirty="0" err="1"/>
              <a:t>teaching</a:t>
            </a:r>
            <a:r>
              <a:rPr lang="sv-SE" sz="2000" dirty="0"/>
              <a:t> </a:t>
            </a:r>
            <a:r>
              <a:rPr lang="sv-SE" sz="2000" dirty="0" err="1"/>
              <a:t>staff</a:t>
            </a:r>
            <a:endParaRPr lang="sv-SE" sz="2000" dirty="0"/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Use</a:t>
            </a:r>
            <a:r>
              <a:rPr lang="sv-SE" sz="2000" dirty="0"/>
              <a:t> AI to fix </a:t>
            </a:r>
            <a:r>
              <a:rPr lang="sv-SE" sz="2000" dirty="0" err="1"/>
              <a:t>code</a:t>
            </a:r>
            <a:r>
              <a:rPr lang="sv-SE" sz="2000" dirty="0"/>
              <a:t> </a:t>
            </a:r>
            <a:r>
              <a:rPr lang="sv-SE" sz="2000" dirty="0" err="1"/>
              <a:t>bugs</a:t>
            </a:r>
            <a:endParaRPr lang="sv-SE" sz="2000" dirty="0"/>
          </a:p>
          <a:p>
            <a:pPr marL="342900" lvl="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pic>
        <p:nvPicPr>
          <p:cNvPr id="8" name="Platshållare för bild 7" descr="En bild som visar utomhus, himmel, vatten, bro&#10;&#10;Automatiskt genererad beskrivning">
            <a:extLst>
              <a:ext uri="{FF2B5EF4-FFF2-40B4-BE49-F238E27FC236}">
                <a16:creationId xmlns:a16="http://schemas.microsoft.com/office/drawing/2014/main" id="{84BA1378-95B6-56AD-C4A9-DBF6408E89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657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latshållare för bild 23" descr="Byggnaden Niagara interiör. Foto.">
            <a:extLst>
              <a:ext uri="{FF2B5EF4-FFF2-40B4-BE49-F238E27FC236}">
                <a16:creationId xmlns:a16="http://schemas.microsoft.com/office/drawing/2014/main" id="{D976F375-C394-EF8B-13BE-E378C5A22B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526" y="0"/>
            <a:ext cx="6096000" cy="6858000"/>
          </a:xfrm>
        </p:spPr>
      </p:pic>
      <p:sp>
        <p:nvSpPr>
          <p:cNvPr id="7" name="Textruta 5">
            <a:extLst>
              <a:ext uri="{FF2B5EF4-FFF2-40B4-BE49-F238E27FC236}">
                <a16:creationId xmlns:a16="http://schemas.microsoft.com/office/drawing/2014/main" id="{CA0B2EC6-2D87-E3E0-DF78-3D880E9BD8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72262" y="1173874"/>
            <a:ext cx="2793856" cy="690922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chemeClr val="lt1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kumimoji="0" lang="sv-SE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D0EA28-4380-B06F-631B-9B67F1AE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2" y="2159000"/>
            <a:ext cx="4932362" cy="4157663"/>
          </a:xfrm>
        </p:spPr>
        <p:txBody>
          <a:bodyPr/>
          <a:lstStyle/>
          <a:p>
            <a:pPr lvl="0" fontAlgn="base">
              <a:lnSpc>
                <a:spcPct val="100000"/>
              </a:lnSpc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</a:t>
            </a: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ch all publishers to consider the user/target group perspective. All the time.</a:t>
            </a:r>
          </a:p>
          <a:p>
            <a:pPr lvl="0" fontAlgn="base">
              <a:lnSpc>
                <a:spcPct val="100000"/>
              </a:lnSpc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Reduce the number of publishers</a:t>
            </a:r>
          </a:p>
          <a:p>
            <a:pPr lvl="0" fontAlgn="base">
              <a:lnSpc>
                <a:spcPct val="100000"/>
              </a:lnSpc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Plain language (in an academic cont</a:t>
            </a: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ext)</a:t>
            </a:r>
          </a:p>
          <a:p>
            <a:pPr lvl="0" fontAlgn="base">
              <a:lnSpc>
                <a:spcPct val="100000"/>
              </a:lnSpc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of </a:t>
            </a: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</a:p>
          <a:p>
            <a:pPr lvl="0" fontAlgn="base">
              <a:lnSpc>
                <a:spcPct val="100000"/>
              </a:lnSpc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QA tools</a:t>
            </a:r>
          </a:p>
          <a:p>
            <a:pPr lvl="0" fontAlgn="base">
              <a:lnSpc>
                <a:spcPct val="100000"/>
              </a:lnSpc>
            </a:pPr>
            <a:r>
              <a:rPr lang="en-GB" sz="2200">
                <a:ea typeface="Calibri" panose="020F0502020204030204" pitchFamily="34" charset="0"/>
                <a:cs typeface="Times New Roman" panose="02020603050405020304" pitchFamily="18" charset="0"/>
              </a:rPr>
              <a:t>Training and guidelines for </a:t>
            </a: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publishers</a:t>
            </a:r>
          </a:p>
          <a:p>
            <a:pPr marL="0" lvl="0" indent="0" fontAlgn="base">
              <a:lnSpc>
                <a:spcPct val="100000"/>
              </a:lnSpc>
              <a:buNone/>
            </a:pP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87327"/>
      </p:ext>
    </p:extLst>
  </p:cSld>
  <p:clrMapOvr>
    <a:masterClrMapping/>
  </p:clrMapOvr>
</p:sld>
</file>

<file path=ppt/theme/theme1.xml><?xml version="1.0" encoding="utf-8"?>
<a:theme xmlns:a="http://schemas.openxmlformats.org/drawingml/2006/main" name="Malmö Universitet">
  <a:themeElements>
    <a:clrScheme name="Test">
      <a:dk1>
        <a:sysClr val="windowText" lastClr="000000"/>
      </a:dk1>
      <a:lt1>
        <a:sysClr val="window" lastClr="FFFFFF"/>
      </a:lt1>
      <a:dk2>
        <a:srgbClr val="E41E2F"/>
      </a:dk2>
      <a:lt2>
        <a:srgbClr val="E0F2EF"/>
      </a:lt2>
      <a:accent1>
        <a:srgbClr val="00B7A6"/>
      </a:accent1>
      <a:accent2>
        <a:srgbClr val="3E397C"/>
      </a:accent2>
      <a:accent3>
        <a:srgbClr val="958DB7"/>
      </a:accent3>
      <a:accent4>
        <a:srgbClr val="DEDDEC"/>
      </a:accent4>
      <a:accent5>
        <a:srgbClr val="FFEA84"/>
      </a:accent5>
      <a:accent6>
        <a:srgbClr val="FFF8D2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79599-3BB7-42A8-AEDA-E53C5D28D666}" vid="{A844A764-98F5-494D-B0EB-2696E649797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Malmö University_EN</Template>
  <TotalTime>403</TotalTime>
  <Words>374</Words>
  <Application>Microsoft Office PowerPoint</Application>
  <PresentationFormat>Widescreen</PresentationFormat>
  <Paragraphs>83</Paragraphs>
  <Slides>12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Segoe UI</vt:lpstr>
      <vt:lpstr>Calibri</vt:lpstr>
      <vt:lpstr>Times New Roman</vt:lpstr>
      <vt:lpstr>Calibri Light</vt:lpstr>
      <vt:lpstr>Malmö Universitet</vt:lpstr>
      <vt:lpstr>PowerPoint Presentation</vt:lpstr>
      <vt:lpstr>This is Malmö University</vt:lpstr>
      <vt:lpstr>Summary of figures</vt:lpstr>
      <vt:lpstr>Looking back (not with anger)</vt:lpstr>
      <vt:lpstr>Still looking back</vt:lpstr>
      <vt:lpstr>2023/2024 and beyond</vt:lpstr>
      <vt:lpstr>Intranet – can we?</vt:lpstr>
      <vt:lpstr>Digital accessibility</vt:lpstr>
      <vt:lpstr>Content quality</vt:lpstr>
      <vt:lpstr>Test and evaluate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Therese Hågerup</dc:creator>
  <cp:lastModifiedBy>David Hesslefors</cp:lastModifiedBy>
  <cp:revision>26</cp:revision>
  <dcterms:created xsi:type="dcterms:W3CDTF">2023-03-10T14:37:55Z</dcterms:created>
  <dcterms:modified xsi:type="dcterms:W3CDTF">2023-11-07T12:41:17Z</dcterms:modified>
</cp:coreProperties>
</file>