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4"/>
  </p:sldMasterIdLst>
  <p:notesMasterIdLst>
    <p:notesMasterId r:id="rId15"/>
  </p:notesMasterIdLst>
  <p:handoutMasterIdLst>
    <p:handoutMasterId r:id="rId16"/>
  </p:handoutMasterIdLst>
  <p:sldIdLst>
    <p:sldId id="511" r:id="rId5"/>
    <p:sldId id="454" r:id="rId6"/>
    <p:sldId id="809" r:id="rId7"/>
    <p:sldId id="810" r:id="rId8"/>
    <p:sldId id="811" r:id="rId9"/>
    <p:sldId id="812" r:id="rId10"/>
    <p:sldId id="813" r:id="rId11"/>
    <p:sldId id="814" r:id="rId12"/>
    <p:sldId id="808" r:id="rId13"/>
    <p:sldId id="518" r:id="rId1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827C"/>
    <a:srgbClr val="D3E6EC"/>
    <a:srgbClr val="5F3653"/>
    <a:srgbClr val="5A2C4E"/>
    <a:srgbClr val="000000"/>
    <a:srgbClr val="3B7589"/>
    <a:srgbClr val="F5EAE3"/>
    <a:srgbClr val="BD1D30"/>
    <a:srgbClr val="364584"/>
    <a:srgbClr val="2C37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8" autoAdjust="0"/>
    <p:restoredTop sz="95154" autoAdjust="0"/>
  </p:normalViewPr>
  <p:slideViewPr>
    <p:cSldViewPr snapToGrid="0">
      <p:cViewPr varScale="1">
        <p:scale>
          <a:sx n="112" d="100"/>
          <a:sy n="112" d="100"/>
        </p:scale>
        <p:origin x="3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546E2B25-B3F4-4730-A625-E2F1F0BDE8A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E121571-EF07-48FB-9882-93D93D631D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9018D-37C8-49C6-9CBD-5D4B58BC09B7}" type="datetimeFigureOut">
              <a:rPr lang="da-DK" smtClean="0"/>
              <a:t>09-11-2023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4A94F32-9A49-4F37-B37D-A9DA79D0D41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4B6F828C-C44D-4BC2-9E8D-F9A31F6A932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273DF7-ECAD-4DB4-A720-70FCF8F3CA5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520974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49A75-8BDD-4BB5-9E91-BC8DCEB4439D}" type="datetimeFigureOut">
              <a:rPr lang="da-DK" smtClean="0"/>
              <a:t>09-11-2023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595DB-B3DD-4F4F-9217-E0FCB599426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98547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345EF4-9574-43C3-B48F-64CC277E0926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90839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0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>
            <a:extLst>
              <a:ext uri="{FF2B5EF4-FFF2-40B4-BE49-F238E27FC236}">
                <a16:creationId xmlns:a16="http://schemas.microsoft.com/office/drawing/2014/main" id="{7B223F83-48D0-F3FA-F191-F7D1D7FA47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27" r="2032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648F8776-4F2F-46CF-B00F-31D698D29B39}"/>
              </a:ext>
            </a:extLst>
          </p:cNvPr>
          <p:cNvSpPr/>
          <p:nvPr userDrawn="1"/>
        </p:nvSpPr>
        <p:spPr>
          <a:xfrm>
            <a:off x="-550" y="5009194"/>
            <a:ext cx="12192549" cy="1358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F0CD16C3-3137-4814-863E-FC14584F7B0B}"/>
              </a:ext>
            </a:extLst>
          </p:cNvPr>
          <p:cNvSpPr/>
          <p:nvPr userDrawn="1"/>
        </p:nvSpPr>
        <p:spPr>
          <a:xfrm>
            <a:off x="9572625" y="5009194"/>
            <a:ext cx="2275892" cy="1358949"/>
          </a:xfrm>
          <a:prstGeom prst="rect">
            <a:avLst/>
          </a:prstGeom>
          <a:solidFill>
            <a:srgbClr val="5F3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554C2F19-D17F-4A7E-9AA8-D450C1285D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0705" y="5258842"/>
            <a:ext cx="1629618" cy="830673"/>
          </a:xfrm>
          <a:prstGeom prst="rect">
            <a:avLst/>
          </a:prstGeom>
        </p:spPr>
      </p:pic>
      <p:sp>
        <p:nvSpPr>
          <p:cNvPr id="14" name="Pladsholder til tekst 13">
            <a:extLst>
              <a:ext uri="{FF2B5EF4-FFF2-40B4-BE49-F238E27FC236}">
                <a16:creationId xmlns:a16="http://schemas.microsoft.com/office/drawing/2014/main" id="{A00E7935-92B6-43AA-84D3-D666A66EDA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9652" y="5123925"/>
            <a:ext cx="6106963" cy="463238"/>
          </a:xfrm>
        </p:spPr>
        <p:txBody>
          <a:bodyPr anchor="b">
            <a:noAutofit/>
          </a:bodyPr>
          <a:lstStyle>
            <a:lvl1pPr marL="0" indent="0">
              <a:buNone/>
              <a:defRPr sz="2800"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/>
              <a:t>INDSÆT TITEL </a:t>
            </a:r>
          </a:p>
        </p:txBody>
      </p:sp>
      <p:sp>
        <p:nvSpPr>
          <p:cNvPr id="15" name="Pladsholder til tekst 13">
            <a:extLst>
              <a:ext uri="{FF2B5EF4-FFF2-40B4-BE49-F238E27FC236}">
                <a16:creationId xmlns:a16="http://schemas.microsoft.com/office/drawing/2014/main" id="{C3C14397-6360-4467-AC79-2A84F89B6E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9651" y="5587163"/>
            <a:ext cx="6106963" cy="382226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da-DK"/>
              <a:t>Indsæt evt. undertitel</a:t>
            </a:r>
          </a:p>
        </p:txBody>
      </p:sp>
      <p:sp>
        <p:nvSpPr>
          <p:cNvPr id="16" name="Pladsholder til tekst 13">
            <a:extLst>
              <a:ext uri="{FF2B5EF4-FFF2-40B4-BE49-F238E27FC236}">
                <a16:creationId xmlns:a16="http://schemas.microsoft.com/office/drawing/2014/main" id="{71AB491A-1778-4A79-A6EA-9D5D0D95C7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650" y="5969389"/>
            <a:ext cx="5079190" cy="371750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latin typeface="+mj-lt"/>
              </a:defRPr>
            </a:lvl1pPr>
          </a:lstStyle>
          <a:p>
            <a:pPr lvl="0"/>
            <a:r>
              <a:rPr lang="da-DK"/>
              <a:t>Afdeling, sted, dato</a:t>
            </a:r>
          </a:p>
        </p:txBody>
      </p:sp>
      <p:pic>
        <p:nvPicPr>
          <p:cNvPr id="11" name="Billede 10" descr="Et billede, der indeholder tekst, silhuet&#10;&#10;Automatisk genereret beskrivelse">
            <a:extLst>
              <a:ext uri="{FF2B5EF4-FFF2-40B4-BE49-F238E27FC236}">
                <a16:creationId xmlns:a16="http://schemas.microsoft.com/office/drawing/2014/main" id="{B89986B3-C0CE-056F-12BA-63A9F1389A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984"/>
          <a:stretch/>
        </p:blipFill>
        <p:spPr>
          <a:xfrm>
            <a:off x="9644514" y="4364480"/>
            <a:ext cx="2204003" cy="79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83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slide m br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37B80A-F2BF-4245-ADF0-C31A7BE5F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725" y="438628"/>
            <a:ext cx="5816600" cy="576000"/>
          </a:xfrm>
        </p:spPr>
        <p:txBody>
          <a:bodyPr anchor="b"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40ADC232-FA8A-44CF-BE7C-A849133FC3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46725" y="1245262"/>
            <a:ext cx="5744051" cy="5063464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buSzPct val="150000"/>
              <a:defRPr sz="2000"/>
            </a:lvl1pPr>
            <a:lvl2pPr>
              <a:buClr>
                <a:schemeClr val="accent4"/>
              </a:buClr>
              <a:buSzPct val="150000"/>
              <a:defRPr sz="1800"/>
            </a:lvl2pPr>
            <a:lvl3pPr>
              <a:buClr>
                <a:schemeClr val="accent4"/>
              </a:buClr>
              <a:buSzPct val="150000"/>
              <a:defRPr sz="1600"/>
            </a:lvl3pPr>
            <a:lvl4pPr>
              <a:buClr>
                <a:schemeClr val="accent4"/>
              </a:buClr>
              <a:buSzPct val="150000"/>
              <a:defRPr sz="1400"/>
            </a:lvl4pPr>
            <a:lvl5pPr>
              <a:buClr>
                <a:schemeClr val="accent4"/>
              </a:buClr>
              <a:buSzPct val="150000"/>
              <a:defRPr sz="14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pic>
        <p:nvPicPr>
          <p:cNvPr id="8" name="Pladsholder til billede 7" descr="Et billede, der indeholder natur, bred, solnedgang&#10;&#10;Automatisk genereret beskrivelse">
            <a:extLst>
              <a:ext uri="{FF2B5EF4-FFF2-40B4-BE49-F238E27FC236}">
                <a16:creationId xmlns:a16="http://schemas.microsoft.com/office/drawing/2014/main" id="{093E956E-1A30-87C4-C562-0D71605AA8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572" t="9433" r="25139"/>
          <a:stretch/>
        </p:blipFill>
        <p:spPr>
          <a:xfrm>
            <a:off x="0" y="0"/>
            <a:ext cx="5408613" cy="682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72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holdsslide m br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37B80A-F2BF-4245-ADF0-C31A7BE5F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725" y="438628"/>
            <a:ext cx="5816600" cy="576000"/>
          </a:xfrm>
        </p:spPr>
        <p:txBody>
          <a:bodyPr anchor="b"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40ADC232-FA8A-44CF-BE7C-A849133FC3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46725" y="1245262"/>
            <a:ext cx="5744051" cy="5063464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buSzPct val="150000"/>
              <a:defRPr sz="2000"/>
            </a:lvl1pPr>
            <a:lvl2pPr>
              <a:buClr>
                <a:schemeClr val="accent4"/>
              </a:buClr>
              <a:buSzPct val="150000"/>
              <a:defRPr sz="1800"/>
            </a:lvl2pPr>
            <a:lvl3pPr>
              <a:buClr>
                <a:schemeClr val="accent4"/>
              </a:buClr>
              <a:buSzPct val="150000"/>
              <a:defRPr sz="1600"/>
            </a:lvl3pPr>
            <a:lvl4pPr>
              <a:buClr>
                <a:schemeClr val="accent4"/>
              </a:buClr>
              <a:buSzPct val="150000"/>
              <a:defRPr sz="1400"/>
            </a:lvl4pPr>
            <a:lvl5pPr>
              <a:buClr>
                <a:schemeClr val="accent4"/>
              </a:buClr>
              <a:buSzPct val="150000"/>
              <a:defRPr sz="14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pic>
        <p:nvPicPr>
          <p:cNvPr id="5" name="Billede 4" descr="Et billede, der indeholder bygning, udendørs, scene, vej&#10;&#10;Automatisk genereret beskrivelse">
            <a:extLst>
              <a:ext uri="{FF2B5EF4-FFF2-40B4-BE49-F238E27FC236}">
                <a16:creationId xmlns:a16="http://schemas.microsoft.com/office/drawing/2014/main" id="{8E9A2A80-79E9-FDEC-03A3-E84CFED129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21" r="30685"/>
          <a:stretch/>
        </p:blipFill>
        <p:spPr>
          <a:xfrm>
            <a:off x="0" y="0"/>
            <a:ext cx="5408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671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slide m tegni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37B80A-F2BF-4245-ADF0-C31A7BE5F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725" y="438628"/>
            <a:ext cx="5816600" cy="576000"/>
          </a:xfrm>
        </p:spPr>
        <p:txBody>
          <a:bodyPr anchor="b"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40ADC232-FA8A-44CF-BE7C-A849133FC3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46725" y="1245262"/>
            <a:ext cx="5744051" cy="5063464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buSzPct val="150000"/>
              <a:defRPr sz="2000"/>
            </a:lvl1pPr>
            <a:lvl2pPr>
              <a:buClr>
                <a:schemeClr val="accent4"/>
              </a:buClr>
              <a:buSzPct val="150000"/>
              <a:defRPr sz="1800"/>
            </a:lvl2pPr>
            <a:lvl3pPr>
              <a:buClr>
                <a:schemeClr val="accent4"/>
              </a:buClr>
              <a:buSzPct val="150000"/>
              <a:defRPr sz="1600"/>
            </a:lvl3pPr>
            <a:lvl4pPr>
              <a:buClr>
                <a:schemeClr val="accent4"/>
              </a:buClr>
              <a:buSzPct val="150000"/>
              <a:defRPr sz="1400"/>
            </a:lvl4pPr>
            <a:lvl5pPr>
              <a:buClr>
                <a:schemeClr val="accent4"/>
              </a:buClr>
              <a:buSzPct val="150000"/>
              <a:defRPr sz="14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pic>
        <p:nvPicPr>
          <p:cNvPr id="4" name="Billede 3" descr="Et billede, der indeholder udendørs, bygning, person, gade&#10;&#10;Automatisk genereret beskrivelse">
            <a:extLst>
              <a:ext uri="{FF2B5EF4-FFF2-40B4-BE49-F238E27FC236}">
                <a16:creationId xmlns:a16="http://schemas.microsoft.com/office/drawing/2014/main" id="{57A70FBA-5B39-1871-1D56-FC1EED4F6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90" t="1413" r="29774" b="695"/>
          <a:stretch/>
        </p:blipFill>
        <p:spPr>
          <a:xfrm>
            <a:off x="0" y="0"/>
            <a:ext cx="5408612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473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slide m regnb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37B80A-F2BF-4245-ADF0-C31A7BE5F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725" y="438628"/>
            <a:ext cx="5816600" cy="576000"/>
          </a:xfrm>
        </p:spPr>
        <p:txBody>
          <a:bodyPr anchor="b"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40ADC232-FA8A-44CF-BE7C-A849133FC3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46725" y="1245262"/>
            <a:ext cx="5744051" cy="5063464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buSzPct val="150000"/>
              <a:defRPr sz="2000"/>
            </a:lvl1pPr>
            <a:lvl2pPr>
              <a:buClr>
                <a:schemeClr val="accent4"/>
              </a:buClr>
              <a:buSzPct val="150000"/>
              <a:defRPr sz="1800"/>
            </a:lvl2pPr>
            <a:lvl3pPr>
              <a:buClr>
                <a:schemeClr val="accent4"/>
              </a:buClr>
              <a:buSzPct val="150000"/>
              <a:defRPr sz="1600"/>
            </a:lvl3pPr>
            <a:lvl4pPr>
              <a:buClr>
                <a:schemeClr val="accent4"/>
              </a:buClr>
              <a:buSzPct val="150000"/>
              <a:defRPr sz="1400"/>
            </a:lvl4pPr>
            <a:lvl5pPr>
              <a:buClr>
                <a:schemeClr val="accent4"/>
              </a:buClr>
              <a:buSzPct val="150000"/>
              <a:defRPr sz="14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pic>
        <p:nvPicPr>
          <p:cNvPr id="5" name="Pladsholder til indhold 4" descr="Et billede, der indeholder himmel, udendørs, bro, jernbane&#10;&#10;Automatisk genereret beskrivelse">
            <a:extLst>
              <a:ext uri="{FF2B5EF4-FFF2-40B4-BE49-F238E27FC236}">
                <a16:creationId xmlns:a16="http://schemas.microsoft.com/office/drawing/2014/main" id="{1E6864FC-0617-7B49-7AB0-B5DFD22F7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88" r="23588"/>
          <a:stretch/>
        </p:blipFill>
        <p:spPr>
          <a:xfrm>
            <a:off x="0" y="0"/>
            <a:ext cx="5408613" cy="682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62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slide m A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37B80A-F2BF-4245-ADF0-C31A7BE5F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725" y="438628"/>
            <a:ext cx="5816600" cy="576000"/>
          </a:xfrm>
        </p:spPr>
        <p:txBody>
          <a:bodyPr anchor="b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40ADC232-FA8A-44CF-BE7C-A849133FC3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46725" y="1245262"/>
            <a:ext cx="5744051" cy="5063464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buSzPct val="150000"/>
              <a:defRPr sz="2000"/>
            </a:lvl1pPr>
            <a:lvl2pPr>
              <a:buClr>
                <a:schemeClr val="accent4"/>
              </a:buClr>
              <a:buSzPct val="150000"/>
              <a:defRPr sz="1800"/>
            </a:lvl2pPr>
            <a:lvl3pPr>
              <a:buClr>
                <a:schemeClr val="accent4"/>
              </a:buClr>
              <a:buSzPct val="150000"/>
              <a:defRPr sz="1600"/>
            </a:lvl3pPr>
            <a:lvl4pPr>
              <a:buClr>
                <a:schemeClr val="accent4"/>
              </a:buClr>
              <a:buSzPct val="150000"/>
              <a:defRPr sz="1400"/>
            </a:lvl4pPr>
            <a:lvl5pPr>
              <a:buClr>
                <a:schemeClr val="accent4"/>
              </a:buClr>
              <a:buSzPct val="150000"/>
              <a:defRPr sz="14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pic>
        <p:nvPicPr>
          <p:cNvPr id="6" name="Pladsholder til billede 4" descr="Et billede, der indeholder udendørs&#10;&#10;Automatisk genereret beskrivelse">
            <a:extLst>
              <a:ext uri="{FF2B5EF4-FFF2-40B4-BE49-F238E27FC236}">
                <a16:creationId xmlns:a16="http://schemas.microsoft.com/office/drawing/2014/main" id="{002EDC1E-D92E-D482-DC2F-37FD2CE3C7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12" r="23612"/>
          <a:stretch/>
        </p:blipFill>
        <p:spPr>
          <a:xfrm>
            <a:off x="0" y="0"/>
            <a:ext cx="5408613" cy="682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417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slide m regnb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37B80A-F2BF-4245-ADF0-C31A7BE5F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725" y="438628"/>
            <a:ext cx="5816600" cy="576000"/>
          </a:xfrm>
        </p:spPr>
        <p:txBody>
          <a:bodyPr anchor="b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40ADC232-FA8A-44CF-BE7C-A849133FC3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46725" y="1245262"/>
            <a:ext cx="5744051" cy="5063464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buSzPct val="150000"/>
              <a:defRPr sz="2000"/>
            </a:lvl1pPr>
            <a:lvl2pPr>
              <a:buClr>
                <a:schemeClr val="accent4"/>
              </a:buClr>
              <a:buSzPct val="150000"/>
              <a:defRPr sz="1800"/>
            </a:lvl2pPr>
            <a:lvl3pPr>
              <a:buClr>
                <a:schemeClr val="accent4"/>
              </a:buClr>
              <a:buSzPct val="150000"/>
              <a:defRPr sz="1600"/>
            </a:lvl3pPr>
            <a:lvl4pPr>
              <a:buClr>
                <a:schemeClr val="accent4"/>
              </a:buClr>
              <a:buSzPct val="150000"/>
              <a:defRPr sz="1400"/>
            </a:lvl4pPr>
            <a:lvl5pPr>
              <a:buClr>
                <a:schemeClr val="accent4"/>
              </a:buClr>
              <a:buSzPct val="150000"/>
              <a:defRPr sz="14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pic>
        <p:nvPicPr>
          <p:cNvPr id="4" name="Pladsholder til billede 5" descr="Et billede, der indeholder lys, mørk, nat, laser&#10;&#10;Automatisk genereret beskrivelse">
            <a:extLst>
              <a:ext uri="{FF2B5EF4-FFF2-40B4-BE49-F238E27FC236}">
                <a16:creationId xmlns:a16="http://schemas.microsoft.com/office/drawing/2014/main" id="{0B11B466-7D3E-C602-9AEE-0B3C74D4A9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02" r="20302"/>
          <a:stretch>
            <a:fillRect/>
          </a:stretch>
        </p:blipFill>
        <p:spPr>
          <a:xfrm>
            <a:off x="0" y="0"/>
            <a:ext cx="5408612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18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slide m virtual realit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37B80A-F2BF-4245-ADF0-C31A7BE5F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725" y="438628"/>
            <a:ext cx="5816600" cy="576000"/>
          </a:xfrm>
        </p:spPr>
        <p:txBody>
          <a:bodyPr anchor="b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40ADC232-FA8A-44CF-BE7C-A849133FC3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46725" y="1245262"/>
            <a:ext cx="5744051" cy="5063464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buSzPct val="150000"/>
              <a:defRPr sz="2000"/>
            </a:lvl1pPr>
            <a:lvl2pPr>
              <a:buClr>
                <a:schemeClr val="accent4"/>
              </a:buClr>
              <a:buSzPct val="150000"/>
              <a:defRPr sz="1800"/>
            </a:lvl2pPr>
            <a:lvl3pPr>
              <a:buClr>
                <a:schemeClr val="accent4"/>
              </a:buClr>
              <a:buSzPct val="150000"/>
              <a:defRPr sz="1600"/>
            </a:lvl3pPr>
            <a:lvl4pPr>
              <a:buClr>
                <a:schemeClr val="accent4"/>
              </a:buClr>
              <a:buSzPct val="150000"/>
              <a:defRPr sz="1400"/>
            </a:lvl4pPr>
            <a:lvl5pPr>
              <a:buClr>
                <a:schemeClr val="accent4"/>
              </a:buClr>
              <a:buSzPct val="150000"/>
              <a:defRPr sz="14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pic>
        <p:nvPicPr>
          <p:cNvPr id="5" name="Billede 4" descr="Et billede, der indeholder tennis, atletik, sport, bane&#10;&#10;Automatisk genereret beskrivelse">
            <a:extLst>
              <a:ext uri="{FF2B5EF4-FFF2-40B4-BE49-F238E27FC236}">
                <a16:creationId xmlns:a16="http://schemas.microsoft.com/office/drawing/2014/main" id="{D6CE0617-4EA8-2AEF-6B2A-C4A7C9A2F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88"/>
          <a:stretch/>
        </p:blipFill>
        <p:spPr>
          <a:xfrm>
            <a:off x="-1" y="0"/>
            <a:ext cx="54086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7511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slide m byl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37B80A-F2BF-4245-ADF0-C31A7BE5F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725" y="438628"/>
            <a:ext cx="5816600" cy="576000"/>
          </a:xfrm>
        </p:spPr>
        <p:txBody>
          <a:bodyPr anchor="b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40ADC232-FA8A-44CF-BE7C-A849133FC3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46725" y="1229631"/>
            <a:ext cx="5744051" cy="5063464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buSzPct val="150000"/>
              <a:defRPr sz="2000"/>
            </a:lvl1pPr>
            <a:lvl2pPr>
              <a:buClr>
                <a:schemeClr val="accent4"/>
              </a:buClr>
              <a:buSzPct val="150000"/>
              <a:defRPr sz="1800"/>
            </a:lvl2pPr>
            <a:lvl3pPr>
              <a:buClr>
                <a:schemeClr val="accent4"/>
              </a:buClr>
              <a:buSzPct val="150000"/>
              <a:defRPr sz="1600"/>
            </a:lvl3pPr>
            <a:lvl4pPr>
              <a:buClr>
                <a:schemeClr val="accent4"/>
              </a:buClr>
              <a:buSzPct val="150000"/>
              <a:defRPr sz="1400"/>
            </a:lvl4pPr>
            <a:lvl5pPr>
              <a:buClr>
                <a:schemeClr val="accent4"/>
              </a:buClr>
              <a:buSzPct val="150000"/>
              <a:defRPr sz="14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pic>
        <p:nvPicPr>
          <p:cNvPr id="4" name="Billede 24" descr="Et billede, der indeholder udendørs, vej, bygning, gade&#10;&#10;Beskrivelsen er genereret automatisk">
            <a:extLst>
              <a:ext uri="{FF2B5EF4-FFF2-40B4-BE49-F238E27FC236}">
                <a16:creationId xmlns:a16="http://schemas.microsoft.com/office/drawing/2014/main" id="{ED33BCF9-587B-5DF4-6F54-4CD699624E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05" r="12905"/>
          <a:stretch/>
        </p:blipFill>
        <p:spPr>
          <a:xfrm>
            <a:off x="0" y="0"/>
            <a:ext cx="5408613" cy="682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07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slide m arbejde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37B80A-F2BF-4245-ADF0-C31A7BE5F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725" y="438628"/>
            <a:ext cx="5816600" cy="576000"/>
          </a:xfrm>
        </p:spPr>
        <p:txBody>
          <a:bodyPr anchor="b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40ADC232-FA8A-44CF-BE7C-A849133FC3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46725" y="1245262"/>
            <a:ext cx="5744051" cy="5063464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buSzPct val="150000"/>
              <a:defRPr sz="2000"/>
            </a:lvl1pPr>
            <a:lvl2pPr>
              <a:buClr>
                <a:schemeClr val="accent4"/>
              </a:buClr>
              <a:buSzPct val="150000"/>
              <a:defRPr sz="1800"/>
            </a:lvl2pPr>
            <a:lvl3pPr>
              <a:buClr>
                <a:schemeClr val="accent4"/>
              </a:buClr>
              <a:buSzPct val="150000"/>
              <a:defRPr sz="1600"/>
            </a:lvl3pPr>
            <a:lvl4pPr>
              <a:buClr>
                <a:schemeClr val="accent4"/>
              </a:buClr>
              <a:buSzPct val="150000"/>
              <a:defRPr sz="1400"/>
            </a:lvl4pPr>
            <a:lvl5pPr>
              <a:buClr>
                <a:schemeClr val="accent4"/>
              </a:buClr>
              <a:buSzPct val="150000"/>
              <a:defRPr sz="14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pic>
        <p:nvPicPr>
          <p:cNvPr id="6" name="Billede 5" descr="Et billede, der indeholder person, farverig, gruppe, familie&#10;&#10;Automatisk genereret beskrivelse">
            <a:extLst>
              <a:ext uri="{FF2B5EF4-FFF2-40B4-BE49-F238E27FC236}">
                <a16:creationId xmlns:a16="http://schemas.microsoft.com/office/drawing/2014/main" id="{D3C1C1EB-C822-FCF1-705A-15D6AE635C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40" t="135" r="38176" b="-135"/>
          <a:stretch/>
        </p:blipFill>
        <p:spPr>
          <a:xfrm>
            <a:off x="0" y="0"/>
            <a:ext cx="5408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075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l nyt afsnit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Et billede, der indeholder tekst, silhuet&#10;&#10;Automatisk genereret beskrivelse">
            <a:extLst>
              <a:ext uri="{FF2B5EF4-FFF2-40B4-BE49-F238E27FC236}">
                <a16:creationId xmlns:a16="http://schemas.microsoft.com/office/drawing/2014/main" id="{1FBB2BDE-A167-4C7D-1F7C-1519439F0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984"/>
          <a:stretch/>
        </p:blipFill>
        <p:spPr>
          <a:xfrm>
            <a:off x="-1185485" y="2629444"/>
            <a:ext cx="13368866" cy="4795039"/>
          </a:xfrm>
          <a:prstGeom prst="rect">
            <a:avLst/>
          </a:prstGeom>
        </p:spPr>
      </p:pic>
      <p:sp>
        <p:nvSpPr>
          <p:cNvPr id="6" name="Pladsholder til tekst 13">
            <a:extLst>
              <a:ext uri="{FF2B5EF4-FFF2-40B4-BE49-F238E27FC236}">
                <a16:creationId xmlns:a16="http://schemas.microsoft.com/office/drawing/2014/main" id="{974DBB69-54B9-43B4-BEB7-76513874F8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9447" y="1822693"/>
            <a:ext cx="6106963" cy="576000"/>
          </a:xfrm>
        </p:spPr>
        <p:txBody>
          <a:bodyPr anchor="b">
            <a:noAutofit/>
          </a:bodyPr>
          <a:lstStyle>
            <a:lvl1pPr marL="0" indent="0" algn="r">
              <a:buNone/>
              <a:defRPr sz="2800"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/>
              <a:t>INDSÆT TITEL </a:t>
            </a:r>
          </a:p>
        </p:txBody>
      </p:sp>
      <p:sp>
        <p:nvSpPr>
          <p:cNvPr id="7" name="Pladsholder til tekst 13">
            <a:extLst>
              <a:ext uri="{FF2B5EF4-FFF2-40B4-BE49-F238E27FC236}">
                <a16:creationId xmlns:a16="http://schemas.microsoft.com/office/drawing/2014/main" id="{6669095E-B432-437A-AAC7-DAE2D0F55F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49446" y="2466906"/>
            <a:ext cx="6106963" cy="382226"/>
          </a:xfrm>
        </p:spPr>
        <p:txBody>
          <a:bodyPr anchor="b">
            <a:noAutofit/>
          </a:bodyPr>
          <a:lstStyle>
            <a:lvl1pPr marL="0" indent="0" algn="r">
              <a:buNone/>
              <a:defRPr sz="2000" b="0">
                <a:latin typeface="+mj-lt"/>
              </a:defRPr>
            </a:lvl1pPr>
          </a:lstStyle>
          <a:p>
            <a:pPr lvl="0"/>
            <a:r>
              <a:rPr lang="da-DK" dirty="0"/>
              <a:t>Indsæt evt. undertitel</a:t>
            </a:r>
          </a:p>
        </p:txBody>
      </p:sp>
    </p:spTree>
    <p:extLst>
      <p:ext uri="{BB962C8B-B14F-4D97-AF65-F5344CB8AC3E}">
        <p14:creationId xmlns:p14="http://schemas.microsoft.com/office/powerpoint/2010/main" val="2262008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plante&#10;&#10;Automatisk genereret beskrivelse">
            <a:extLst>
              <a:ext uri="{FF2B5EF4-FFF2-40B4-BE49-F238E27FC236}">
                <a16:creationId xmlns:a16="http://schemas.microsoft.com/office/drawing/2014/main" id="{72354829-7620-D4BC-4C79-AB3BDC1D8B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05"/>
            <a:ext cx="12192000" cy="685019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2290EC62-FF2B-425A-A85D-2A0B3E243AED}"/>
              </a:ext>
            </a:extLst>
          </p:cNvPr>
          <p:cNvSpPr/>
          <p:nvPr userDrawn="1"/>
        </p:nvSpPr>
        <p:spPr>
          <a:xfrm>
            <a:off x="-550" y="5355296"/>
            <a:ext cx="12192549" cy="108698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52B9F458-0294-4D15-9401-67842A192A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7929" y="5633282"/>
            <a:ext cx="1166372" cy="594541"/>
          </a:xfrm>
          <a:prstGeom prst="rect">
            <a:avLst/>
          </a:prstGeom>
        </p:spPr>
      </p:pic>
      <p:sp>
        <p:nvSpPr>
          <p:cNvPr id="9" name="Pladsholder til tekst 13">
            <a:extLst>
              <a:ext uri="{FF2B5EF4-FFF2-40B4-BE49-F238E27FC236}">
                <a16:creationId xmlns:a16="http://schemas.microsoft.com/office/drawing/2014/main" id="{A73A4B52-34F8-402B-AFC6-040DE4EE4E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8174" y="5500908"/>
            <a:ext cx="6106963" cy="463238"/>
          </a:xfrm>
        </p:spPr>
        <p:txBody>
          <a:bodyPr anchor="b">
            <a:noAutofit/>
          </a:bodyPr>
          <a:lstStyle>
            <a:lvl1pPr marL="0" indent="0">
              <a:buNone/>
              <a:defRPr sz="2800">
                <a:solidFill>
                  <a:sysClr val="windowText" lastClr="000000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INDSÆT TITEL </a:t>
            </a:r>
          </a:p>
        </p:txBody>
      </p:sp>
      <p:sp>
        <p:nvSpPr>
          <p:cNvPr id="10" name="Pladsholder til tekst 13">
            <a:extLst>
              <a:ext uri="{FF2B5EF4-FFF2-40B4-BE49-F238E27FC236}">
                <a16:creationId xmlns:a16="http://schemas.microsoft.com/office/drawing/2014/main" id="{5C15B949-F3AE-4DB6-A2FE-8654F796B9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174" y="5981819"/>
            <a:ext cx="5079190" cy="371750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ysClr val="windowText" lastClr="000000"/>
                </a:solidFill>
                <a:latin typeface="+mj-lt"/>
              </a:defRPr>
            </a:lvl1pPr>
          </a:lstStyle>
          <a:p>
            <a:pPr lvl="0"/>
            <a:r>
              <a:rPr lang="da-DK"/>
              <a:t>Afdeling, sted, dato</a:t>
            </a:r>
          </a:p>
        </p:txBody>
      </p:sp>
    </p:spTree>
    <p:extLst>
      <p:ext uri="{BB962C8B-B14F-4D97-AF65-F5344CB8AC3E}">
        <p14:creationId xmlns:p14="http://schemas.microsoft.com/office/powerpoint/2010/main" val="17438950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l nyt afsnit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13">
            <a:extLst>
              <a:ext uri="{FF2B5EF4-FFF2-40B4-BE49-F238E27FC236}">
                <a16:creationId xmlns:a16="http://schemas.microsoft.com/office/drawing/2014/main" id="{974DBB69-54B9-43B4-BEB7-76513874F8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07504" y="1575950"/>
            <a:ext cx="6106963" cy="576000"/>
          </a:xfrm>
        </p:spPr>
        <p:txBody>
          <a:bodyPr anchor="b">
            <a:noAutofit/>
          </a:bodyPr>
          <a:lstStyle>
            <a:lvl1pPr marL="0" indent="0" algn="r">
              <a:buNone/>
              <a:defRPr sz="2800"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/>
              <a:t>INDSÆT TITEL </a:t>
            </a:r>
          </a:p>
        </p:txBody>
      </p:sp>
      <p:sp>
        <p:nvSpPr>
          <p:cNvPr id="7" name="Pladsholder til tekst 13">
            <a:extLst>
              <a:ext uri="{FF2B5EF4-FFF2-40B4-BE49-F238E27FC236}">
                <a16:creationId xmlns:a16="http://schemas.microsoft.com/office/drawing/2014/main" id="{6669095E-B432-437A-AAC7-DAE2D0F55F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07503" y="2220163"/>
            <a:ext cx="6106963" cy="382226"/>
          </a:xfrm>
        </p:spPr>
        <p:txBody>
          <a:bodyPr anchor="b">
            <a:noAutofit/>
          </a:bodyPr>
          <a:lstStyle>
            <a:lvl1pPr marL="0" indent="0" algn="r">
              <a:buNone/>
              <a:defRPr sz="2000" b="0">
                <a:latin typeface="+mj-lt"/>
              </a:defRPr>
            </a:lvl1pPr>
          </a:lstStyle>
          <a:p>
            <a:pPr lvl="0"/>
            <a:r>
              <a:rPr lang="da-DK" dirty="0"/>
              <a:t>Indsæt evt. undertitel</a:t>
            </a:r>
          </a:p>
        </p:txBody>
      </p:sp>
      <p:pic>
        <p:nvPicPr>
          <p:cNvPr id="10" name="object 6">
            <a:extLst>
              <a:ext uri="{FF2B5EF4-FFF2-40B4-BE49-F238E27FC236}">
                <a16:creationId xmlns:a16="http://schemas.microsoft.com/office/drawing/2014/main" id="{A35498BC-93ED-B6D0-5458-4BE3499F4C3A}"/>
              </a:ext>
            </a:extLst>
          </p:cNvPr>
          <p:cNvPicPr/>
          <p:nvPr userDrawn="1"/>
        </p:nvPicPr>
        <p:blipFill rotWithShape="1">
          <a:blip r:embed="rId2" cstate="print"/>
          <a:srcRect l="7466" r="19343" b="16691"/>
          <a:stretch/>
        </p:blipFill>
        <p:spPr>
          <a:xfrm>
            <a:off x="0" y="2278424"/>
            <a:ext cx="12192000" cy="457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90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l nyt afsnit petrole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13">
            <a:extLst>
              <a:ext uri="{FF2B5EF4-FFF2-40B4-BE49-F238E27FC236}">
                <a16:creationId xmlns:a16="http://schemas.microsoft.com/office/drawing/2014/main" id="{974DBB69-54B9-43B4-BEB7-76513874F8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07504" y="1575950"/>
            <a:ext cx="6106963" cy="576000"/>
          </a:xfrm>
        </p:spPr>
        <p:txBody>
          <a:bodyPr anchor="b">
            <a:noAutofit/>
          </a:bodyPr>
          <a:lstStyle>
            <a:lvl1pPr marL="0" indent="0" algn="r">
              <a:buNone/>
              <a:defRPr sz="2800"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/>
              <a:t>INDSÆT TITEL </a:t>
            </a:r>
          </a:p>
        </p:txBody>
      </p:sp>
      <p:sp>
        <p:nvSpPr>
          <p:cNvPr id="7" name="Pladsholder til tekst 13">
            <a:extLst>
              <a:ext uri="{FF2B5EF4-FFF2-40B4-BE49-F238E27FC236}">
                <a16:creationId xmlns:a16="http://schemas.microsoft.com/office/drawing/2014/main" id="{6669095E-B432-437A-AAC7-DAE2D0F55F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07503" y="2220163"/>
            <a:ext cx="6106963" cy="382226"/>
          </a:xfrm>
        </p:spPr>
        <p:txBody>
          <a:bodyPr anchor="b">
            <a:noAutofit/>
          </a:bodyPr>
          <a:lstStyle>
            <a:lvl1pPr marL="0" indent="0" algn="r">
              <a:buNone/>
              <a:defRPr sz="2000" b="0">
                <a:latin typeface="+mj-lt"/>
              </a:defRPr>
            </a:lvl1pPr>
          </a:lstStyle>
          <a:p>
            <a:pPr lvl="0"/>
            <a:r>
              <a:rPr lang="da-DK" dirty="0"/>
              <a:t>Indsæt evt. undertitel</a:t>
            </a:r>
          </a:p>
        </p:txBody>
      </p:sp>
      <p:pic>
        <p:nvPicPr>
          <p:cNvPr id="8" name="object 9">
            <a:extLst>
              <a:ext uri="{FF2B5EF4-FFF2-40B4-BE49-F238E27FC236}">
                <a16:creationId xmlns:a16="http://schemas.microsoft.com/office/drawing/2014/main" id="{599FD60C-EAB2-9F85-D5CE-711837BBEE7D}"/>
              </a:ext>
            </a:extLst>
          </p:cNvPr>
          <p:cNvPicPr/>
          <p:nvPr userDrawn="1"/>
        </p:nvPicPr>
        <p:blipFill rotWithShape="1">
          <a:blip r:embed="rId2" cstate="print"/>
          <a:srcRect l="7225" r="22121"/>
          <a:stretch/>
        </p:blipFill>
        <p:spPr>
          <a:xfrm>
            <a:off x="-304800" y="2220163"/>
            <a:ext cx="12496800" cy="508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8826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og billede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tekst, opbevarer, mand&#10;&#10;Automatisk genereret beskrivelse">
            <a:extLst>
              <a:ext uri="{FF2B5EF4-FFF2-40B4-BE49-F238E27FC236}">
                <a16:creationId xmlns:a16="http://schemas.microsoft.com/office/drawing/2014/main" id="{559D656D-3A66-4DB5-B3D8-3A93378ADF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88177F70-C563-481D-A044-6B835DE54BF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5A2C4E"/>
              </a:gs>
              <a:gs pos="97345">
                <a:srgbClr val="5A2C4E">
                  <a:alpha val="0"/>
                </a:srgbClr>
              </a:gs>
              <a:gs pos="60176">
                <a:srgbClr val="5A2C4E">
                  <a:alpha val="35000"/>
                </a:srgbClr>
              </a:gs>
              <a:gs pos="28000">
                <a:srgbClr val="5A2C4E">
                  <a:alpha val="7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Pladsholder til tekst 6">
            <a:extLst>
              <a:ext uri="{FF2B5EF4-FFF2-40B4-BE49-F238E27FC236}">
                <a16:creationId xmlns:a16="http://schemas.microsoft.com/office/drawing/2014/main" id="{F0A5FD14-6ADD-41DB-9AE3-8D57058401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99198" y="4843702"/>
            <a:ext cx="6996112" cy="1595437"/>
          </a:xfrm>
        </p:spPr>
        <p:txBody>
          <a:bodyPr>
            <a:normAutofit/>
          </a:bodyPr>
          <a:lstStyle>
            <a:lvl1pPr marL="0" indent="0" algn="r">
              <a:buNone/>
              <a:defRPr sz="4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/>
              <a:t>Indsæt citat eller anden kort tekst </a:t>
            </a:r>
          </a:p>
        </p:txBody>
      </p:sp>
    </p:spTree>
    <p:extLst>
      <p:ext uri="{BB962C8B-B14F-4D97-AF65-F5344CB8AC3E}">
        <p14:creationId xmlns:p14="http://schemas.microsoft.com/office/powerpoint/2010/main" val="29998324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og bille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billede 10">
            <a:extLst>
              <a:ext uri="{FF2B5EF4-FFF2-40B4-BE49-F238E27FC236}">
                <a16:creationId xmlns:a16="http://schemas.microsoft.com/office/drawing/2014/main" id="{64D7F874-B82F-C734-8355-A514DBD488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3" b="7813"/>
          <a:stretch>
            <a:fillRect/>
          </a:stretch>
        </p:blipFill>
        <p:spPr>
          <a:xfrm>
            <a:off x="-9121" y="-7101"/>
            <a:ext cx="12192000" cy="6858000"/>
          </a:xfrm>
          <a:prstGeom prst="rect">
            <a:avLst/>
          </a:prstGeom>
        </p:spPr>
      </p:pic>
      <p:sp>
        <p:nvSpPr>
          <p:cNvPr id="14" name="Pladsholder til billede 13">
            <a:extLst>
              <a:ext uri="{FF2B5EF4-FFF2-40B4-BE49-F238E27FC236}">
                <a16:creationId xmlns:a16="http://schemas.microsoft.com/office/drawing/2014/main" id="{2F04D003-B763-4BA4-90DD-A984E654EA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0C3B6EDB-2F86-4C65-A059-B571A7F28E8E}"/>
              </a:ext>
            </a:extLst>
          </p:cNvPr>
          <p:cNvSpPr/>
          <p:nvPr userDrawn="1"/>
        </p:nvSpPr>
        <p:spPr>
          <a:xfrm>
            <a:off x="-9120" y="7101"/>
            <a:ext cx="12201120" cy="6858000"/>
          </a:xfrm>
          <a:prstGeom prst="rect">
            <a:avLst/>
          </a:prstGeom>
          <a:solidFill>
            <a:srgbClr val="59827C">
              <a:alpha val="2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AFA53697-0426-4309-912F-9C09713EF3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88823" y="2415397"/>
            <a:ext cx="6996112" cy="2428857"/>
          </a:xfr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Indsæt citat eller kort tekst</a:t>
            </a:r>
          </a:p>
        </p:txBody>
      </p:sp>
      <p:pic>
        <p:nvPicPr>
          <p:cNvPr id="5" name="Billede 4" descr="Et billede, der indeholder tekst, silhuet&#10;&#10;Automatisk genereret beskrivelse">
            <a:extLst>
              <a:ext uri="{FF2B5EF4-FFF2-40B4-BE49-F238E27FC236}">
                <a16:creationId xmlns:a16="http://schemas.microsoft.com/office/drawing/2014/main" id="{3F82AD74-88C3-7D02-0369-5C0C1FA1C5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984" b="12764"/>
          <a:stretch/>
        </p:blipFill>
        <p:spPr>
          <a:xfrm>
            <a:off x="10035208" y="6190266"/>
            <a:ext cx="2156792" cy="674835"/>
          </a:xfrm>
          <a:prstGeom prst="rect">
            <a:avLst/>
          </a:prstGeom>
        </p:spPr>
      </p:pic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8A461E97-2ADD-4A8B-D690-DFC927DAAA99}"/>
              </a:ext>
            </a:extLst>
          </p:cNvPr>
          <p:cNvCxnSpPr>
            <a:cxnSpLocks/>
          </p:cNvCxnSpPr>
          <p:nvPr userDrawn="1"/>
        </p:nvCxnSpPr>
        <p:spPr>
          <a:xfrm>
            <a:off x="0" y="6848475"/>
            <a:ext cx="12192000" cy="1"/>
          </a:xfrm>
          <a:prstGeom prst="line">
            <a:avLst/>
          </a:prstGeom>
          <a:ln w="57150">
            <a:solidFill>
              <a:srgbClr val="5F36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79618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s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0591FB70-C878-00B2-244E-832BB3F2EF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89" r="228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1F8DCFE5-6A8F-4098-B7D5-63809E306BCB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  <a:gs pos="70000">
                <a:schemeClr val="accent2">
                  <a:alpha val="25000"/>
                </a:schemeClr>
              </a:gs>
              <a:gs pos="35000">
                <a:schemeClr val="accent2">
                  <a:alpha val="6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8FA8F9F-6A36-4001-962B-F22A75DC4E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827589" y="417006"/>
            <a:ext cx="5216525" cy="730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6773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s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træ, udendørs, græs, plante&#10;&#10;Automatisk genereret beskrivelse">
            <a:extLst>
              <a:ext uri="{FF2B5EF4-FFF2-40B4-BE49-F238E27FC236}">
                <a16:creationId xmlns:a16="http://schemas.microsoft.com/office/drawing/2014/main" id="{CC7C0A35-8446-E95A-3885-48F0DEC28B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6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8FA8F9F-6A36-4001-962B-F22A75DC4E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51389" y="-103694"/>
            <a:ext cx="5216525" cy="7307358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0F99809F-0EF8-4133-9686-77071D10A6EB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  <a:gs pos="70000">
                <a:schemeClr val="accent2">
                  <a:alpha val="25000"/>
                </a:schemeClr>
              </a:gs>
              <a:gs pos="35000">
                <a:schemeClr val="accent2">
                  <a:alpha val="6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832381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s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tekst, silhuet&#10;&#10;Automatisk genereret beskrivelse">
            <a:extLst>
              <a:ext uri="{FF2B5EF4-FFF2-40B4-BE49-F238E27FC236}">
                <a16:creationId xmlns:a16="http://schemas.microsoft.com/office/drawing/2014/main" id="{05CF4891-094A-A7D6-9018-DD96DEA31E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984"/>
          <a:stretch/>
        </p:blipFill>
        <p:spPr>
          <a:xfrm>
            <a:off x="-892221" y="0"/>
            <a:ext cx="13239864" cy="4748769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FB4BD14B-E6DF-432F-B632-7F8352ED103C}"/>
              </a:ext>
            </a:extLst>
          </p:cNvPr>
          <p:cNvSpPr/>
          <p:nvPr userDrawn="1"/>
        </p:nvSpPr>
        <p:spPr>
          <a:xfrm>
            <a:off x="0" y="4542020"/>
            <a:ext cx="12192000" cy="2330970"/>
          </a:xfrm>
          <a:prstGeom prst="rect">
            <a:avLst/>
          </a:prstGeom>
          <a:solidFill>
            <a:srgbClr val="5F3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116BE58E-2F72-409E-81EE-DCD6BF6479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498" y="5266259"/>
            <a:ext cx="538162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87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A8772A1D-937E-3CC0-303E-03BFA3401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61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2290EC62-FF2B-425A-A85D-2A0B3E243AED}"/>
              </a:ext>
            </a:extLst>
          </p:cNvPr>
          <p:cNvSpPr/>
          <p:nvPr userDrawn="1"/>
        </p:nvSpPr>
        <p:spPr>
          <a:xfrm>
            <a:off x="-550" y="5355296"/>
            <a:ext cx="12192549" cy="10869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52B9F458-0294-4D15-9401-67842A192A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7929" y="5633282"/>
            <a:ext cx="1166372" cy="594541"/>
          </a:xfrm>
          <a:prstGeom prst="rect">
            <a:avLst/>
          </a:prstGeom>
        </p:spPr>
      </p:pic>
      <p:sp>
        <p:nvSpPr>
          <p:cNvPr id="9" name="Pladsholder til tekst 13">
            <a:extLst>
              <a:ext uri="{FF2B5EF4-FFF2-40B4-BE49-F238E27FC236}">
                <a16:creationId xmlns:a16="http://schemas.microsoft.com/office/drawing/2014/main" id="{A73A4B52-34F8-402B-AFC6-040DE4EE4E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8174" y="5500908"/>
            <a:ext cx="6106963" cy="463238"/>
          </a:xfrm>
        </p:spPr>
        <p:txBody>
          <a:bodyPr anchor="b"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/>
              <a:t>INDSÆT TITEL </a:t>
            </a:r>
          </a:p>
        </p:txBody>
      </p:sp>
      <p:sp>
        <p:nvSpPr>
          <p:cNvPr id="10" name="Pladsholder til tekst 13">
            <a:extLst>
              <a:ext uri="{FF2B5EF4-FFF2-40B4-BE49-F238E27FC236}">
                <a16:creationId xmlns:a16="http://schemas.microsoft.com/office/drawing/2014/main" id="{5C15B949-F3AE-4DB6-A2FE-8654F796B9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174" y="5981819"/>
            <a:ext cx="5079190" cy="371750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/>
              <a:t>Afdeling, sted, dato</a:t>
            </a:r>
          </a:p>
        </p:txBody>
      </p:sp>
    </p:spTree>
    <p:extLst>
      <p:ext uri="{BB962C8B-B14F-4D97-AF65-F5344CB8AC3E}">
        <p14:creationId xmlns:p14="http://schemas.microsoft.com/office/powerpoint/2010/main" val="1638757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lide hel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232D8AF8-A0F5-4BFA-BC39-F3FA126B8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703" y="438150"/>
            <a:ext cx="10515600" cy="57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Arial Black" panose="020B0A040201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E956F8C-F7DB-4D6B-8585-0B1E78C9CAB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2703" y="1251189"/>
            <a:ext cx="10515600" cy="5082936"/>
          </a:xfrm>
        </p:spPr>
        <p:txBody>
          <a:bodyPr/>
          <a:lstStyle>
            <a:lvl2pPr marL="542925" indent="-180975">
              <a:defRPr/>
            </a:lvl2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63592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slide m billede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37B80A-F2BF-4245-ADF0-C31A7BE5F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725" y="438628"/>
            <a:ext cx="5816600" cy="576000"/>
          </a:xfrm>
        </p:spPr>
        <p:txBody>
          <a:bodyPr anchor="b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40ADC232-FA8A-44CF-BE7C-A849133FC3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46725" y="1245262"/>
            <a:ext cx="5744051" cy="5063464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buSzPct val="150000"/>
              <a:defRPr sz="2000"/>
            </a:lvl1pPr>
            <a:lvl2pPr>
              <a:buClr>
                <a:schemeClr val="accent4"/>
              </a:buClr>
              <a:buSzPct val="150000"/>
              <a:defRPr sz="1800"/>
            </a:lvl2pPr>
            <a:lvl3pPr>
              <a:buClr>
                <a:schemeClr val="accent4"/>
              </a:buClr>
              <a:buSzPct val="150000"/>
              <a:defRPr sz="1600"/>
            </a:lvl3pPr>
            <a:lvl4pPr>
              <a:buClr>
                <a:schemeClr val="accent4"/>
              </a:buClr>
              <a:buSzPct val="150000"/>
              <a:defRPr sz="1400"/>
            </a:lvl4pPr>
            <a:lvl5pPr>
              <a:buClr>
                <a:schemeClr val="accent4"/>
              </a:buClr>
              <a:buSzPct val="150000"/>
              <a:defRPr sz="14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billede 6">
            <a:extLst>
              <a:ext uri="{FF2B5EF4-FFF2-40B4-BE49-F238E27FC236}">
                <a16:creationId xmlns:a16="http://schemas.microsoft.com/office/drawing/2014/main" id="{C0DC6B3B-0009-E5F7-FF7A-40B7B46538E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408613" cy="6827838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Klik på ikonet for at indsætte billede</a:t>
            </a:r>
          </a:p>
        </p:txBody>
      </p:sp>
    </p:spTree>
    <p:extLst>
      <p:ext uri="{BB962C8B-B14F-4D97-AF65-F5344CB8AC3E}">
        <p14:creationId xmlns:p14="http://schemas.microsoft.com/office/powerpoint/2010/main" val="191126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slide m billede br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37B80A-F2BF-4245-ADF0-C31A7BE5F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725" y="438628"/>
            <a:ext cx="5816600" cy="576000"/>
          </a:xfrm>
        </p:spPr>
        <p:txBody>
          <a:bodyPr anchor="b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40ADC232-FA8A-44CF-BE7C-A849133FC3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46725" y="1245262"/>
            <a:ext cx="5744051" cy="5063464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buSzPct val="150000"/>
              <a:defRPr sz="2000"/>
            </a:lvl1pPr>
            <a:lvl2pPr>
              <a:buClr>
                <a:schemeClr val="accent4"/>
              </a:buClr>
              <a:buSzPct val="150000"/>
              <a:defRPr sz="1800"/>
            </a:lvl2pPr>
            <a:lvl3pPr>
              <a:buClr>
                <a:schemeClr val="accent4"/>
              </a:buClr>
              <a:buSzPct val="150000"/>
              <a:defRPr sz="1600"/>
            </a:lvl3pPr>
            <a:lvl4pPr>
              <a:buClr>
                <a:schemeClr val="accent4"/>
              </a:buClr>
              <a:buSzPct val="150000"/>
              <a:defRPr sz="1400"/>
            </a:lvl4pPr>
            <a:lvl5pPr>
              <a:buClr>
                <a:schemeClr val="accent4"/>
              </a:buClr>
              <a:buSzPct val="150000"/>
              <a:defRPr sz="14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pic>
        <p:nvPicPr>
          <p:cNvPr id="6" name="Pladsholder til billede 6" descr="Et billede, der indeholder gammel, snavset&#10;&#10;Automatisk genereret beskrivelse">
            <a:extLst>
              <a:ext uri="{FF2B5EF4-FFF2-40B4-BE49-F238E27FC236}">
                <a16:creationId xmlns:a16="http://schemas.microsoft.com/office/drawing/2014/main" id="{9BCDD37B-ECAD-D0E5-378A-04D0CF12F1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40" r="20938"/>
          <a:stretch/>
        </p:blipFill>
        <p:spPr>
          <a:xfrm>
            <a:off x="0" y="0"/>
            <a:ext cx="5408613" cy="682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512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slide m billede h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BB63FC-89A4-4503-A15E-0F28F30AA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3434" y="440545"/>
            <a:ext cx="5660366" cy="5760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 Black" panose="020B0A040201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6AA3CF0B-95B8-4D2C-90C2-D386B5B47F5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93434" y="1242202"/>
            <a:ext cx="5728629" cy="52851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pic>
        <p:nvPicPr>
          <p:cNvPr id="10" name="Pladsholder til billede 5" descr="Et billede, der indeholder bygning, udendørs, græs, hus&#10;&#10;Automatisk genereret beskrivelse">
            <a:extLst>
              <a:ext uri="{FF2B5EF4-FFF2-40B4-BE49-F238E27FC236}">
                <a16:creationId xmlns:a16="http://schemas.microsoft.com/office/drawing/2014/main" id="{9E973593-9AD8-FA31-0EC5-502E6B90ED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480" t="220" r="32156" b="220"/>
          <a:stretch/>
        </p:blipFill>
        <p:spPr>
          <a:xfrm>
            <a:off x="9525" y="15081"/>
            <a:ext cx="5408613" cy="682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67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slide m billede Aarhus 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37B80A-F2BF-4245-ADF0-C31A7BE5F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725" y="438628"/>
            <a:ext cx="5816600" cy="576000"/>
          </a:xfrm>
        </p:spPr>
        <p:txBody>
          <a:bodyPr anchor="b"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40ADC232-FA8A-44CF-BE7C-A849133FC3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46725" y="1245262"/>
            <a:ext cx="5744051" cy="5063464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buSzPct val="150000"/>
              <a:defRPr sz="2000"/>
            </a:lvl1pPr>
            <a:lvl2pPr>
              <a:buClr>
                <a:schemeClr val="accent4"/>
              </a:buClr>
              <a:buSzPct val="150000"/>
              <a:defRPr sz="1800"/>
            </a:lvl2pPr>
            <a:lvl3pPr>
              <a:buClr>
                <a:schemeClr val="accent4"/>
              </a:buClr>
              <a:buSzPct val="150000"/>
              <a:defRPr sz="1600"/>
            </a:lvl3pPr>
            <a:lvl4pPr>
              <a:buClr>
                <a:schemeClr val="accent4"/>
              </a:buClr>
              <a:buSzPct val="150000"/>
              <a:defRPr sz="1400"/>
            </a:lvl4pPr>
            <a:lvl5pPr>
              <a:buClr>
                <a:schemeClr val="accent4"/>
              </a:buClr>
              <a:buSzPct val="150000"/>
              <a:defRPr sz="14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pic>
        <p:nvPicPr>
          <p:cNvPr id="6" name="Billede 5" descr="Et billede, der indeholder væg&#10;&#10;Automatisk genereret beskrivelse">
            <a:extLst>
              <a:ext uri="{FF2B5EF4-FFF2-40B4-BE49-F238E27FC236}">
                <a16:creationId xmlns:a16="http://schemas.microsoft.com/office/drawing/2014/main" id="{3175E1C6-6962-BFED-2F78-80F766453C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36" t="616" r="20203"/>
          <a:stretch/>
        </p:blipFill>
        <p:spPr>
          <a:xfrm>
            <a:off x="0" y="0"/>
            <a:ext cx="5408613" cy="681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90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slide m billede Aahus Ø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bygning, by&#10;&#10;Automatisk genereret beskrivelse">
            <a:extLst>
              <a:ext uri="{FF2B5EF4-FFF2-40B4-BE49-F238E27FC236}">
                <a16:creationId xmlns:a16="http://schemas.microsoft.com/office/drawing/2014/main" id="{27863FC3-CA40-9453-B7AC-2EF09E453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2" r="11782"/>
          <a:stretch/>
        </p:blipFill>
        <p:spPr>
          <a:xfrm>
            <a:off x="-1" y="-30162"/>
            <a:ext cx="5408613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637B80A-F2BF-4245-ADF0-C31A7BE5F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725" y="438628"/>
            <a:ext cx="5816600" cy="576000"/>
          </a:xfrm>
        </p:spPr>
        <p:txBody>
          <a:bodyPr anchor="b"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40ADC232-FA8A-44CF-BE7C-A849133FC3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46725" y="1245262"/>
            <a:ext cx="5744051" cy="5063464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buSzPct val="150000"/>
              <a:defRPr sz="2000"/>
            </a:lvl1pPr>
            <a:lvl2pPr>
              <a:buClr>
                <a:schemeClr val="accent4"/>
              </a:buClr>
              <a:buSzPct val="150000"/>
              <a:defRPr sz="1800"/>
            </a:lvl2pPr>
            <a:lvl3pPr>
              <a:buClr>
                <a:schemeClr val="accent4"/>
              </a:buClr>
              <a:buSzPct val="150000"/>
              <a:defRPr sz="1600"/>
            </a:lvl3pPr>
            <a:lvl4pPr>
              <a:buClr>
                <a:schemeClr val="accent4"/>
              </a:buClr>
              <a:buSzPct val="150000"/>
              <a:defRPr sz="1400"/>
            </a:lvl4pPr>
            <a:lvl5pPr>
              <a:buClr>
                <a:schemeClr val="accent4"/>
              </a:buClr>
              <a:buSzPct val="150000"/>
              <a:defRPr sz="14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82534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Et billede, der indeholder tekst, silhuet&#10;&#10;Automatisk genereret beskrivelse">
            <a:extLst>
              <a:ext uri="{FF2B5EF4-FFF2-40B4-BE49-F238E27FC236}">
                <a16:creationId xmlns:a16="http://schemas.microsoft.com/office/drawing/2014/main" id="{6A19EA7C-C0B5-44C5-E68C-0D223458F1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984" b="12764"/>
          <a:stretch/>
        </p:blipFill>
        <p:spPr>
          <a:xfrm>
            <a:off x="10035208" y="6190266"/>
            <a:ext cx="2156792" cy="674835"/>
          </a:xfrm>
          <a:prstGeom prst="rect">
            <a:avLst/>
          </a:prstGeom>
        </p:spPr>
      </p:pic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BFD92973-3849-43F6-898B-4B895FF8F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782" y="447675"/>
            <a:ext cx="10515600" cy="576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FCFB7CF-875E-4071-8044-D2F522353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0782" y="1243466"/>
            <a:ext cx="10515600" cy="5041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2CC2D1FE-4782-4A5A-AEB0-1F24881AA955}"/>
              </a:ext>
            </a:extLst>
          </p:cNvPr>
          <p:cNvCxnSpPr>
            <a:cxnSpLocks/>
          </p:cNvCxnSpPr>
          <p:nvPr userDrawn="1"/>
        </p:nvCxnSpPr>
        <p:spPr>
          <a:xfrm>
            <a:off x="0" y="6848475"/>
            <a:ext cx="12192000" cy="1"/>
          </a:xfrm>
          <a:prstGeom prst="line">
            <a:avLst/>
          </a:prstGeom>
          <a:ln w="57150">
            <a:solidFill>
              <a:srgbClr val="5F36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7047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672" r:id="rId2"/>
    <p:sldLayoutId id="2147483758" r:id="rId3"/>
    <p:sldLayoutId id="2147483666" r:id="rId4"/>
    <p:sldLayoutId id="2147483787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9" r:id="rId11"/>
    <p:sldLayoutId id="2147483780" r:id="rId12"/>
    <p:sldLayoutId id="2147483781" r:id="rId13"/>
    <p:sldLayoutId id="2147483782" r:id="rId14"/>
    <p:sldLayoutId id="2147483783" r:id="rId15"/>
    <p:sldLayoutId id="2147483785" r:id="rId16"/>
    <p:sldLayoutId id="2147483786" r:id="rId17"/>
    <p:sldLayoutId id="2147483667" r:id="rId18"/>
    <p:sldLayoutId id="2147483665" r:id="rId19"/>
    <p:sldLayoutId id="2147483760" r:id="rId20"/>
    <p:sldLayoutId id="2147483761" r:id="rId21"/>
    <p:sldLayoutId id="2147483676" r:id="rId22"/>
    <p:sldLayoutId id="2147483677" r:id="rId23"/>
    <p:sldLayoutId id="2147483675" r:id="rId24"/>
    <p:sldLayoutId id="2147483756" r:id="rId25"/>
    <p:sldLayoutId id="2147483670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rial black(Overskrifter)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1809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14375" indent="-1714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1809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90600" indent="-1809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4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777" userDrawn="1">
          <p15:clr>
            <a:srgbClr val="F26B43"/>
          </p15:clr>
        </p15:guide>
        <p15:guide id="4" orient="horz" pos="3974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pos="34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Relationship Id="rId9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miley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A77F5CC2-DB55-1176-B9E5-80DBD96A64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08840" y="425373"/>
            <a:ext cx="6106963" cy="463238"/>
          </a:xfrm>
        </p:spPr>
        <p:txBody>
          <a:bodyPr/>
          <a:lstStyle/>
          <a:p>
            <a:r>
              <a:rPr lang="da-DK" dirty="0"/>
              <a:t>Boye 23 – </a:t>
            </a:r>
            <a:r>
              <a:rPr lang="da-DK" dirty="0" err="1"/>
              <a:t>Lightning</a:t>
            </a:r>
            <a:r>
              <a:rPr lang="da-DK" dirty="0"/>
              <a:t> talks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003A39AE-7399-BC84-AA03-A3750050AE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9651" y="5114925"/>
            <a:ext cx="6106963" cy="854464"/>
          </a:xfrm>
        </p:spPr>
        <p:txBody>
          <a:bodyPr/>
          <a:lstStyle/>
          <a:p>
            <a:r>
              <a:rPr lang="da-DK" dirty="0"/>
              <a:t>A </a:t>
            </a:r>
            <a:r>
              <a:rPr lang="da-DK" dirty="0" err="1"/>
              <a:t>divers</a:t>
            </a:r>
            <a:r>
              <a:rPr lang="da-DK" dirty="0"/>
              <a:t> and inclusive </a:t>
            </a:r>
            <a:r>
              <a:rPr lang="da-DK" dirty="0" err="1"/>
              <a:t>local</a:t>
            </a:r>
            <a:r>
              <a:rPr lang="da-DK" dirty="0"/>
              <a:t> community</a:t>
            </a:r>
          </a:p>
          <a:p>
            <a:r>
              <a:rPr lang="da-DK" dirty="0"/>
              <a:t>Anders Kirkedal Nielsen, Aarhus Kommune</a:t>
            </a:r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9A277FB6-E45D-8E4A-9981-A80ABB3837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Nov. 09, 2023</a:t>
            </a:r>
          </a:p>
        </p:txBody>
      </p:sp>
    </p:spTree>
    <p:extLst>
      <p:ext uri="{BB962C8B-B14F-4D97-AF65-F5344CB8AC3E}">
        <p14:creationId xmlns:p14="http://schemas.microsoft.com/office/powerpoint/2010/main" val="3968515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795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Bullseye">
            <a:extLst>
              <a:ext uri="{FF2B5EF4-FFF2-40B4-BE49-F238E27FC236}">
                <a16:creationId xmlns:a16="http://schemas.microsoft.com/office/drawing/2014/main" id="{23010DA4-0A62-4530-9C6A-867D64F336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46725" y="1477363"/>
            <a:ext cx="448430" cy="448430"/>
          </a:xfrm>
          <a:prstGeom prst="rect">
            <a:avLst/>
          </a:prstGeom>
        </p:spPr>
      </p:pic>
      <p:pic>
        <p:nvPicPr>
          <p:cNvPr id="10" name="Grafik 9" descr="Chat">
            <a:extLst>
              <a:ext uri="{FF2B5EF4-FFF2-40B4-BE49-F238E27FC236}">
                <a16:creationId xmlns:a16="http://schemas.microsoft.com/office/drawing/2014/main" id="{F2BC5C87-1175-475B-83E3-06B51B29CEF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46725" y="2949363"/>
            <a:ext cx="448430" cy="448430"/>
          </a:xfrm>
          <a:prstGeom prst="rect">
            <a:avLst/>
          </a:prstGeom>
        </p:spPr>
      </p:pic>
      <p:pic>
        <p:nvPicPr>
          <p:cNvPr id="12" name="Grafik 11" descr="Hjerte">
            <a:extLst>
              <a:ext uri="{FF2B5EF4-FFF2-40B4-BE49-F238E27FC236}">
                <a16:creationId xmlns:a16="http://schemas.microsoft.com/office/drawing/2014/main" id="{D84B0FCE-ADCF-444B-8FEB-4314B193DF5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46725" y="4421363"/>
            <a:ext cx="448430" cy="44843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C80D2B5-DA02-0F8D-53FF-EFEAA2CA5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err="1"/>
              <a:t>You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going</a:t>
            </a:r>
            <a:r>
              <a:rPr lang="da-DK" dirty="0"/>
              <a:t> to </a:t>
            </a:r>
            <a:r>
              <a:rPr lang="da-DK" dirty="0" err="1"/>
              <a:t>hear</a:t>
            </a:r>
            <a:r>
              <a:rPr lang="da-DK" dirty="0"/>
              <a:t> </a:t>
            </a:r>
            <a:r>
              <a:rPr lang="da-DK" dirty="0" err="1"/>
              <a:t>about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4A2238E-029E-98B5-E5FF-F0BF73570E1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97433" y="1477363"/>
            <a:ext cx="4969489" cy="4607147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Warm welcome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Why diversity and inclusion?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New </a:t>
            </a:r>
            <a:r>
              <a:rPr lang="en-US" dirty="0" err="1"/>
              <a:t>feld</a:t>
            </a:r>
            <a:r>
              <a:rPr lang="en-US" dirty="0"/>
              <a:t> - the use of the Aarhus </a:t>
            </a:r>
            <a:r>
              <a:rPr lang="en-US" dirty="0" err="1"/>
              <a:t>Compas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Tools in the organization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Inclusion of the whole board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Lessons from policy process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Question</a:t>
            </a:r>
          </a:p>
        </p:txBody>
      </p:sp>
      <p:pic>
        <p:nvPicPr>
          <p:cNvPr id="18" name="Pladsholder til billede 5" descr="Et billede, der indeholder lys, mørk, nat, laser&#10;&#10;Automatisk genereret beskrivelse">
            <a:extLst>
              <a:ext uri="{FF2B5EF4-FFF2-40B4-BE49-F238E27FC236}">
                <a16:creationId xmlns:a16="http://schemas.microsoft.com/office/drawing/2014/main" id="{9E115406-4D29-1E3D-8791-D8A9E4DF96F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95" r="20295"/>
          <a:stretch/>
        </p:blipFill>
        <p:spPr>
          <a:xfrm>
            <a:off x="0" y="7130"/>
            <a:ext cx="5408613" cy="682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319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E67218-E5B3-3182-22A5-2EFFD5090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Why</a:t>
            </a:r>
            <a:r>
              <a:rPr lang="da-DK" dirty="0"/>
              <a:t> </a:t>
            </a:r>
            <a:r>
              <a:rPr lang="da-DK" dirty="0" err="1"/>
              <a:t>diversity</a:t>
            </a:r>
            <a:r>
              <a:rPr lang="da-DK" dirty="0"/>
              <a:t> and </a:t>
            </a:r>
            <a:r>
              <a:rPr lang="da-DK" dirty="0" err="1"/>
              <a:t>inclusion</a:t>
            </a:r>
            <a:r>
              <a:rPr lang="da-DK" dirty="0"/>
              <a:t>?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DFC764F0-BF23-EB81-DEF7-5ECF5BC40047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997204" y="1136650"/>
            <a:ext cx="9645142" cy="5083175"/>
          </a:xfr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88518DEA-BBAA-D0D5-8B4E-6CE6E8C75670}"/>
              </a:ext>
            </a:extLst>
          </p:cNvPr>
          <p:cNvSpPr txBox="1"/>
          <p:nvPr/>
        </p:nvSpPr>
        <p:spPr>
          <a:xfrm>
            <a:off x="1200150" y="6419850"/>
            <a:ext cx="27082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/>
              <a:t>Source: The Economist, august 2022</a:t>
            </a:r>
          </a:p>
        </p:txBody>
      </p:sp>
    </p:spTree>
    <p:extLst>
      <p:ext uri="{BB962C8B-B14F-4D97-AF65-F5344CB8AC3E}">
        <p14:creationId xmlns:p14="http://schemas.microsoft.com/office/powerpoint/2010/main" val="2766056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FBBCF34C-C5AB-BFF7-FAD1-3060EC785664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2"/>
          <a:stretch/>
        </p:blipFill>
        <p:spPr>
          <a:xfrm>
            <a:off x="1802995" y="68263"/>
            <a:ext cx="8586010" cy="6053137"/>
          </a:xfrm>
          <a:noFill/>
        </p:spPr>
      </p:pic>
    </p:spTree>
    <p:extLst>
      <p:ext uri="{BB962C8B-B14F-4D97-AF65-F5344CB8AC3E}">
        <p14:creationId xmlns:p14="http://schemas.microsoft.com/office/powerpoint/2010/main" val="1098635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F3FEE0-74DF-FB82-D8F0-175560382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The Aarhus </a:t>
            </a:r>
            <a:r>
              <a:rPr lang="da-DK" dirty="0" err="1"/>
              <a:t>Compas</a:t>
            </a:r>
            <a:endParaRPr lang="da-DK" dirty="0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AE0B835B-771A-E025-FDD7-16E6F9BCF91F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3259815" y="1250950"/>
            <a:ext cx="5119920" cy="5083175"/>
          </a:xfrm>
        </p:spPr>
      </p:pic>
    </p:spTree>
    <p:extLst>
      <p:ext uri="{BB962C8B-B14F-4D97-AF65-F5344CB8AC3E}">
        <p14:creationId xmlns:p14="http://schemas.microsoft.com/office/powerpoint/2010/main" val="2670304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28854F-20C9-2304-A6B6-2F68A3EB8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Tools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use</a:t>
            </a:r>
            <a:r>
              <a:rPr lang="da-DK" dirty="0"/>
              <a:t> (De-</a:t>
            </a:r>
            <a:r>
              <a:rPr lang="da-DK" dirty="0" err="1"/>
              <a:t>biasing</a:t>
            </a:r>
            <a:r>
              <a:rPr lang="da-DK" dirty="0"/>
              <a:t> </a:t>
            </a:r>
            <a:r>
              <a:rPr lang="da-DK" dirty="0" err="1"/>
              <a:t>processes</a:t>
            </a:r>
            <a:r>
              <a:rPr lang="da-DK" dirty="0"/>
              <a:t> &amp; Mentoring)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D52D503F-1205-A127-9F82-795080E3DC5E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 rot="1376839">
            <a:off x="4947965" y="1250950"/>
            <a:ext cx="1743619" cy="5083175"/>
          </a:xfrm>
        </p:spPr>
      </p:pic>
    </p:spTree>
    <p:extLst>
      <p:ext uri="{BB962C8B-B14F-4D97-AF65-F5344CB8AC3E}">
        <p14:creationId xmlns:p14="http://schemas.microsoft.com/office/powerpoint/2010/main" val="1427616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887CC0-B038-D4A3-D941-607C2D126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Lessons</a:t>
            </a:r>
            <a:r>
              <a:rPr lang="da-DK" dirty="0"/>
              <a:t> </a:t>
            </a:r>
            <a:r>
              <a:rPr lang="da-DK" dirty="0" err="1"/>
              <a:t>learned</a:t>
            </a:r>
            <a:r>
              <a:rPr lang="da-DK" dirty="0"/>
              <a:t> (1)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7C2C3F14-0E58-4306-D097-066D5FED3760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1233986" y="1250950"/>
            <a:ext cx="9171578" cy="5083175"/>
          </a:xfrm>
        </p:spPr>
      </p:pic>
    </p:spTree>
    <p:extLst>
      <p:ext uri="{BB962C8B-B14F-4D97-AF65-F5344CB8AC3E}">
        <p14:creationId xmlns:p14="http://schemas.microsoft.com/office/powerpoint/2010/main" val="1249134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572D2B-9997-CE38-C763-B9EFEA9B9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Lessons</a:t>
            </a:r>
            <a:r>
              <a:rPr lang="da-DK" dirty="0"/>
              <a:t> </a:t>
            </a:r>
            <a:r>
              <a:rPr lang="da-DK" dirty="0" err="1"/>
              <a:t>learned</a:t>
            </a:r>
            <a:r>
              <a:rPr lang="da-DK" dirty="0"/>
              <a:t> (2)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8BFF228-2241-5242-953F-4ED3B7CE49A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24766" y="1712583"/>
            <a:ext cx="4529414" cy="2901361"/>
          </a:xfrm>
        </p:spPr>
        <p:txBody>
          <a:bodyPr/>
          <a:lstStyle/>
          <a:p>
            <a:r>
              <a:rPr lang="en-US" dirty="0"/>
              <a:t>New </a:t>
            </a:r>
            <a:r>
              <a:rPr lang="en-US" dirty="0" err="1"/>
              <a:t>Datacollection</a:t>
            </a:r>
            <a:endParaRPr lang="en-US" dirty="0"/>
          </a:p>
          <a:p>
            <a:endParaRPr lang="en-US" dirty="0"/>
          </a:p>
          <a:p>
            <a:r>
              <a:rPr lang="en-US" dirty="0"/>
              <a:t>Loop-learning</a:t>
            </a:r>
          </a:p>
          <a:p>
            <a:endParaRPr lang="en-US" dirty="0"/>
          </a:p>
          <a:p>
            <a:r>
              <a:rPr lang="en-US" dirty="0"/>
              <a:t>Back to the system (OMG)</a:t>
            </a:r>
          </a:p>
          <a:p>
            <a:endParaRPr lang="en-US" dirty="0"/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AE087657-C64C-41D4-01DC-CD444BB30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50819"/>
            <a:ext cx="5307527" cy="3165491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C66BE6C8-FDDC-99F0-E229-E84D941A07D2}"/>
              </a:ext>
            </a:extLst>
          </p:cNvPr>
          <p:cNvSpPr txBox="1"/>
          <p:nvPr/>
        </p:nvSpPr>
        <p:spPr>
          <a:xfrm>
            <a:off x="6537822" y="1880075"/>
            <a:ext cx="460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Study tour to our big-brother (Copenhagen)</a:t>
            </a:r>
          </a:p>
        </p:txBody>
      </p:sp>
    </p:spTree>
    <p:extLst>
      <p:ext uri="{BB962C8B-B14F-4D97-AF65-F5344CB8AC3E}">
        <p14:creationId xmlns:p14="http://schemas.microsoft.com/office/powerpoint/2010/main" val="3236944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E3E523E-98FF-4E1A-CBCA-CCBFFE441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725" y="438627"/>
            <a:ext cx="5816600" cy="1418747"/>
          </a:xfrm>
        </p:spPr>
        <p:txBody>
          <a:bodyPr anchor="b">
            <a:normAutofit/>
          </a:bodyPr>
          <a:lstStyle/>
          <a:p>
            <a:r>
              <a:rPr lang="da-DK" dirty="0" err="1"/>
              <a:t>Questions</a:t>
            </a:r>
            <a:r>
              <a:rPr lang="da-DK" dirty="0"/>
              <a:t> / </a:t>
            </a:r>
            <a:r>
              <a:rPr lang="da-DK" dirty="0" err="1"/>
              <a:t>debate</a:t>
            </a:r>
            <a:r>
              <a:rPr lang="da-DK" dirty="0"/>
              <a:t> </a:t>
            </a:r>
          </a:p>
        </p:txBody>
      </p:sp>
      <p:pic>
        <p:nvPicPr>
          <p:cNvPr id="3" name="Billede 2" descr="Et billede, der indeholder smiley, smil, gul, tegneserie&#10;&#10;Automatisk genereret beskrivelse">
            <a:extLst>
              <a:ext uri="{FF2B5EF4-FFF2-40B4-BE49-F238E27FC236}">
                <a16:creationId xmlns:a16="http://schemas.microsoft.com/office/drawing/2014/main" id="{1D353DED-E0A8-C96D-1CF8-7993C4BE44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1" b="11848"/>
          <a:stretch/>
        </p:blipFill>
        <p:spPr>
          <a:xfrm>
            <a:off x="9483249" y="2311399"/>
            <a:ext cx="1099026" cy="9688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1854919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 2022">
  <a:themeElements>
    <a:clrScheme name="Aarhus Kommune 2022">
      <a:dk1>
        <a:srgbClr val="333333"/>
      </a:dk1>
      <a:lt1>
        <a:srgbClr val="FFFFFF"/>
      </a:lt1>
      <a:dk2>
        <a:srgbClr val="FFFFFF"/>
      </a:dk2>
      <a:lt2>
        <a:srgbClr val="FFFFFF"/>
      </a:lt2>
      <a:accent1>
        <a:srgbClr val="364584"/>
      </a:accent1>
      <a:accent2>
        <a:srgbClr val="3B7589"/>
      </a:accent2>
      <a:accent3>
        <a:srgbClr val="59827C"/>
      </a:accent3>
      <a:accent4>
        <a:srgbClr val="5A2C4E"/>
      </a:accent4>
      <a:accent5>
        <a:srgbClr val="BD1D30"/>
      </a:accent5>
      <a:accent6>
        <a:srgbClr val="F5EAE3"/>
      </a:accent6>
      <a:hlink>
        <a:srgbClr val="000000"/>
      </a:hlink>
      <a:folHlink>
        <a:srgbClr val="283593"/>
      </a:folHlink>
    </a:clrScheme>
    <a:fontScheme name="Aa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y powerpointskabelon 2022 sep" id="{CC5DFAF2-7CCE-49A8-BDBD-B819D554A656}" vid="{4956174D-AEED-4B19-9BEE-87B5A6A9958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AaK temafarver">
      <a:dk1>
        <a:srgbClr val="333333"/>
      </a:dk1>
      <a:lt1>
        <a:srgbClr val="FFFFFF"/>
      </a:lt1>
      <a:dk2>
        <a:srgbClr val="333333"/>
      </a:dk2>
      <a:lt2>
        <a:srgbClr val="FFFFFF"/>
      </a:lt2>
      <a:accent1>
        <a:srgbClr val="3661D8"/>
      </a:accent1>
      <a:accent2>
        <a:srgbClr val="283593"/>
      </a:accent2>
      <a:accent3>
        <a:srgbClr val="008850"/>
      </a:accent3>
      <a:accent4>
        <a:srgbClr val="EE0043"/>
      </a:accent4>
      <a:accent5>
        <a:srgbClr val="FF5F31"/>
      </a:accent5>
      <a:accent6>
        <a:srgbClr val="FFFF3D"/>
      </a:accent6>
      <a:hlink>
        <a:srgbClr val="283593"/>
      </a:hlink>
      <a:folHlink>
        <a:srgbClr val="283593"/>
      </a:folHlink>
    </a:clrScheme>
    <a:fontScheme name="Aa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24B8291D849F4459D7AB60B6E79C880" ma:contentTypeVersion="16" ma:contentTypeDescription="Opret et nyt dokument." ma:contentTypeScope="" ma:versionID="afe04ca91e736e37e13af0cab5370aba">
  <xsd:schema xmlns:xsd="http://www.w3.org/2001/XMLSchema" xmlns:xs="http://www.w3.org/2001/XMLSchema" xmlns:p="http://schemas.microsoft.com/office/2006/metadata/properties" xmlns:ns2="a408f06c-1694-489f-9cdc-5efa500d75a8" xmlns:ns3="31f27a57-5daa-4240-845d-578cc8bddeed" targetNamespace="http://schemas.microsoft.com/office/2006/metadata/properties" ma:root="true" ma:fieldsID="a768b9e83aae22c9c93f4192555fb25f" ns2:_="" ns3:_="">
    <xsd:import namespace="a408f06c-1694-489f-9cdc-5efa500d75a8"/>
    <xsd:import namespace="31f27a57-5daa-4240-845d-578cc8bdde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08f06c-1694-489f-9cdc-5efa500d75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ledmærker" ma:readOnly="false" ma:fieldId="{5cf76f15-5ced-4ddc-b409-7134ff3c332f}" ma:taxonomyMulti="true" ma:sspId="3fe80aff-8094-4148-a725-0517f31fcd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f27a57-5daa-4240-845d-578cc8bddee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6f21a2f-a336-4167-82df-b47cab28a614}" ma:internalName="TaxCatchAll" ma:showField="CatchAllData" ma:web="31f27a57-5daa-4240-845d-578cc8bddee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1f27a57-5daa-4240-845d-578cc8bddeed" xsi:nil="true"/>
    <lcf76f155ced4ddcb4097134ff3c332f xmlns="a408f06c-1694-489f-9cdc-5efa500d75a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16C3B66-86B1-4E3E-83CE-B0526BA989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08f06c-1694-489f-9cdc-5efa500d75a8"/>
    <ds:schemaRef ds:uri="31f27a57-5daa-4240-845d-578cc8bdde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E293995-C730-48F7-8C9C-CAED026CB9B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02F6E01-024E-4604-8AFE-EF7DD4820105}">
  <ds:schemaRefs>
    <ds:schemaRef ds:uri="http://purl.org/dc/terms/"/>
    <ds:schemaRef ds:uri="31f27a57-5daa-4240-845d-578cc8bddeed"/>
    <ds:schemaRef ds:uri="http://schemas.microsoft.com/office/2006/documentManagement/types"/>
    <ds:schemaRef ds:uri="http://purl.org/dc/elements/1.1/"/>
    <ds:schemaRef ds:uri="a408f06c-1694-489f-9cdc-5efa500d75a8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AK PowerPoint</Template>
  <TotalTime>75</TotalTime>
  <Words>114</Words>
  <Application>Microsoft Office PowerPoint</Application>
  <PresentationFormat>Widescreen</PresentationFormat>
  <Paragraphs>32</Paragraphs>
  <Slides>10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5" baseType="lpstr">
      <vt:lpstr>Arial</vt:lpstr>
      <vt:lpstr>Arial Black</vt:lpstr>
      <vt:lpstr>Arial black(Overskrifter)</vt:lpstr>
      <vt:lpstr>Calibri</vt:lpstr>
      <vt:lpstr>Template 2022</vt:lpstr>
      <vt:lpstr>PowerPoint-præsentation</vt:lpstr>
      <vt:lpstr>You are going to hear about</vt:lpstr>
      <vt:lpstr>Why diversity and inclusion?</vt:lpstr>
      <vt:lpstr>PowerPoint-præsentation</vt:lpstr>
      <vt:lpstr>The Aarhus Compas</vt:lpstr>
      <vt:lpstr>Tools we use (De-biasing processes &amp; Mentoring)</vt:lpstr>
      <vt:lpstr>Lessons learned (1)</vt:lpstr>
      <vt:lpstr>Lessons learned (2)</vt:lpstr>
      <vt:lpstr>Questions / debate </vt:lpstr>
      <vt:lpstr>PowerPoint-præsentation</vt:lpstr>
    </vt:vector>
  </TitlesOfParts>
  <Company>Aarhus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Anders Kirkedal Nielsen</dc:creator>
  <cp:keywords>AAK</cp:keywords>
  <cp:lastModifiedBy>Anders Kirkedal Nielsen</cp:lastModifiedBy>
  <cp:revision>2</cp:revision>
  <dcterms:created xsi:type="dcterms:W3CDTF">2023-11-09T07:43:11Z</dcterms:created>
  <dcterms:modified xsi:type="dcterms:W3CDTF">2023-11-09T08:58:27Z</dcterms:modified>
  <cp:category>Skabelon 2022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0x010100224B8291D849F4459D7AB60B6E79C880</vt:lpwstr>
  </property>
  <property fmtid="{D5CDD505-2E9C-101B-9397-08002B2CF9AE}" pid="3" name="_dlc_DocIdItemGuid">
    <vt:lpwstr>bd1a3849-cf8b-408a-b547-d4f8f356d065</vt:lpwstr>
  </property>
  <property fmtid="{D5CDD505-2E9C-101B-9397-08002B2CF9AE}" pid="4" name="Ejer">
    <vt:lpwstr>62;#Kommunikation|c7a4edb9-aa80-4b1e-85c4-4186ed38ec11</vt:lpwstr>
  </property>
  <property fmtid="{D5CDD505-2E9C-101B-9397-08002B2CF9AE}" pid="5" name="Emne">
    <vt:lpwstr>28;#Kommunikation|057e9460-3d5e-40ab-a297-cf2fd5e3cf2d</vt:lpwstr>
  </property>
  <property fmtid="{D5CDD505-2E9C-101B-9397-08002B2CF9AE}" pid="6" name="MediaServiceImageTags">
    <vt:lpwstr/>
  </property>
</Properties>
</file>